
<file path=[Content_Types].xml><?xml version="1.0" encoding="utf-8"?>
<Types xmlns="http://schemas.openxmlformats.org/package/2006/content-types">
  <Default Extension="xml" ContentType="application/vnd.openxmlformats-package.core-properties+xml"/>
  <Default Extension="rels" ContentType="application/vnd.openxmlformats-package.relationships+xml"/>
  <Default Extension="jpeg" ContentType="image/jpeg"/>
  <Default Extension="jpg" ContentType="image/jpeg"/>
  <Override PartName="/ppt/presentation.xml" ContentType="application/vnd.openxmlformats-officedocument.presentationml.presentation.main+xml"/>
  <Override PartName="/ppt/slides/slide41.xml" ContentType="application/vnd.openxmlformats-officedocument.presentationml.slide+xml"/>
  <Override PartName="/ppt/notesSlides/notesSlide41.xml" ContentType="application/vnd.openxmlformats-officedocument.presentationml.notesSlide+xml"/>
  <Override PartName="/ppt/notesMasters/notesMaster11.xml" ContentType="application/vnd.openxmlformats-officedocument.presentationml.notesMaster+xml"/>
  <Override PartName="/ppt/theme/theme21.xml" ContentType="application/vnd.openxmlformats-officedocument.theme+xml"/>
  <Override PartName="/ppt/slideLayouts/slideLayout41.xml" ContentType="application/vnd.openxmlformats-officedocument.presentationml.slideLayout+xml"/>
  <Override PartName="/ppt/slideMasters/slideMaster11.xml" ContentType="application/vnd.openxmlformats-officedocument.presentationml.slideMaster+xml"/>
  <Override PartName="/ppt/slideLayouts/slideLayout8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11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1012.xml" ContentType="application/vnd.openxmlformats-officedocument.presentationml.slideLayout+xml"/>
  <Override PartName="/ppt/slideLayouts/slideLayout913.xml" ContentType="application/vnd.openxmlformats-officedocument.presentationml.slideLayout+xml"/>
  <Override PartName="/ppt/theme/theme12.xml" ContentType="application/vnd.openxmlformats-officedocument.theme+xml"/>
  <Override PartName="/ppt/slides/slide92.xml" ContentType="application/vnd.openxmlformats-officedocument.presentationml.slide+xml"/>
  <Override PartName="/ppt/notesSlides/notesSlide92.xml" ContentType="application/vnd.openxmlformats-officedocument.presentationml.notesSlide+xml"/>
  <Override PartName="/customXml/item3.xml" ContentType="application/xml"/>
  <Override PartName="/customXml/itemProps31.xml" ContentType="application/vnd.openxmlformats-officedocument.customXmlProperties+xml"/>
  <Override PartName="/ppt/viewProps.xml" ContentType="application/vnd.openxmlformats-officedocument.presentationml.viewProps+xml"/>
  <Override PartName="/ppt/slides/slide33.xml" ContentType="application/vnd.openxmlformats-officedocument.presentationml.slide+xml"/>
  <Override PartName="/ppt/notesSlides/notesSlide33.xml" ContentType="application/vnd.openxmlformats-officedocument.presentationml.notesSlide+xml"/>
  <Override PartName="/ppt/slides/slide84.xml" ContentType="application/vnd.openxmlformats-officedocument.presentationml.slide+xml"/>
  <Override PartName="/ppt/notesSlides/notesSlide84.xml" ContentType="application/vnd.openxmlformats-officedocument.presentationml.notesSlide+xml"/>
  <Override PartName="/ppt/slides/slide135.xml" ContentType="application/vnd.openxmlformats-officedocument.presentationml.slide+xml"/>
  <Override PartName="/ppt/notesSlides/notesSlide135.xml" ContentType="application/vnd.openxmlformats-officedocument.presentationml.notesSlide+xml"/>
  <Override PartName="/customXml/item22.xml" ContentType="application/xml"/>
  <Override PartName="/customXml/itemProps22.xml" ContentType="application/vnd.openxmlformats-officedocument.customXmlProperties+xml"/>
  <Override PartName="/ppt/slides/slide126.xml" ContentType="application/vnd.openxmlformats-officedocument.presentationml.slide+xml"/>
  <Override PartName="/ppt/notesSlides/notesSlide126.xml" ContentType="application/vnd.openxmlformats-officedocument.presentationml.notesSlide+xml"/>
  <Override PartName="/ppt/presProps.xml" ContentType="application/vnd.openxmlformats-officedocument.presentationml.presProps+xml"/>
  <Override PartName="/customXml/item13.xml" ContentType="application/xml"/>
  <Override PartName="/customXml/itemProps13.xml" ContentType="application/vnd.openxmlformats-officedocument.customXmlProperties+xml"/>
  <Override PartName="/ppt/slides/slide27.xml" ContentType="application/vnd.openxmlformats-officedocument.presentationml.slide+xml"/>
  <Override PartName="/ppt/notesSlides/notesSlide27.xml" ContentType="application/vnd.openxmlformats-officedocument.presentationml.notesSlide+xml"/>
  <Override PartName="/ppt/slides/slide78.xml" ContentType="application/vnd.openxmlformats-officedocument.presentationml.slide+xml"/>
  <Override PartName="/ppt/notesSlides/notesSlide78.xml" ContentType="application/vnd.openxmlformats-officedocument.presentationml.notesSlide+xml"/>
  <Override PartName="/ppt/changesInfos/changesInfo1.xml" ContentType="application/vnd.ms-powerpoint.changesinfo+xml"/>
  <Override PartName="/ppt/slides/slide19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1110.xml" ContentType="application/vnd.openxmlformats-officedocument.presentationml.slide+xml"/>
  <Override PartName="/ppt/notesSlides/notesSlide1110.xml" ContentType="application/vnd.openxmlformats-officedocument.presentationml.notesSlide+xml"/>
  <Override PartName="/ppt/tableStyles.xml" ContentType="application/vnd.openxmlformats-officedocument.presentationml.tableStyles+xml"/>
  <Override PartName="/ppt/slides/slide611.xml" ContentType="application/vnd.openxmlformats-officedocument.presentationml.slide+xml"/>
  <Override PartName="/ppt/notesSlides/notesSlide611.xml" ContentType="application/vnd.openxmlformats-officedocument.presentationml.notesSlide+xml"/>
  <Override PartName="/ppt/handoutMasters/handoutMaster11.xml" ContentType="application/vnd.openxmlformats-officedocument.presentationml.handoutMaster+xml"/>
  <Override PartName="/ppt/theme/theme33.xml" ContentType="application/vnd.openxmlformats-officedocument.theme+xml"/>
  <Override PartName="/ppt/slides/slide512.xml" ContentType="application/vnd.openxmlformats-officedocument.presentationml.slide+xml"/>
  <Override PartName="/ppt/notesSlides/notesSlide512.xml" ContentType="application/vnd.openxmlformats-officedocument.presentationml.notesSlide+xml"/>
  <Override PartName="/ppt/slides/slide1013.xml" ContentType="application/vnd.openxmlformats-officedocument.presentationml.slide+xml"/>
  <Override PartName="/ppt/notesSlides/notesSlide1013.xml" ContentType="application/vnd.openxmlformats-officedocument.presentationml.notesSlide+xml"/>
  <Override PartName="/docMetadata/LabelInfo.xml" ContentType="application/vnd.ms-office.classificationlabels+xml"/>
  <Override PartName="/docProps/custom.xml" ContentType="application/vnd.openxmlformats-officedocument.custom-properties+xml"/>
  <Override PartName="/docProps/app.xml" ContentType="application/vnd.openxmlformats-officedocument.extended-properties+xml"/>
</Types>
</file>

<file path=_rels/.rels>&#65279;<?xml version="1.0" encoding="utf-8"?><Relationships xmlns="http://schemas.openxmlformats.org/package/2006/relationships"><Relationship Type="http://schemas.openxmlformats.org/package/2006/relationships/metadata/core-properties" Target="/docProps/core.xml" Id="rId3" /><Relationship Type="http://schemas.openxmlformats.org/package/2006/relationships/metadata/thumbnail" Target="/docProps/thumbnail.jpeg" Id="rId2" /><Relationship Type="http://schemas.openxmlformats.org/officeDocument/2006/relationships/officeDocument" Target="/ppt/presentation.xml" Id="rId1" /><Relationship Type="http://schemas.microsoft.com/office/2020/02/relationships/classificationlabels" Target="/docMetadata/LabelInfo.xml" Id="rId6" /><Relationship Type="http://schemas.openxmlformats.org/officeDocument/2006/relationships/custom-properties" Target="/docProps/custom.xml" Id="rId5" /><Relationship Type="http://schemas.openxmlformats.org/officeDocument/2006/relationships/extended-properties" Target="/docProps/app.xml" Id="rId4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notesMasterIdLst>
    <p:notesMasterId r:id="rId18"/>
  </p:notesMasterIdLst>
  <p:handoutMasterIdLst>
    <p:handoutMasterId r:id="rId19"/>
  </p:handoutMasterIdLst>
  <p:sldIdLst>
    <p:sldId id="278" r:id="rId5"/>
    <p:sldId id="282" r:id="rId6"/>
    <p:sldId id="271" r:id="rId7"/>
    <p:sldId id="283" r:id="rId8"/>
    <p:sldId id="284" r:id="rId9"/>
    <p:sldId id="285" r:id="rId10"/>
    <p:sldId id="286" r:id="rId11"/>
    <p:sldId id="287" r:id="rId12"/>
    <p:sldId id="288" r:id="rId13"/>
    <p:sldId id="289" r:id="rId14"/>
    <p:sldId id="290" r:id="rId15"/>
    <p:sldId id="291" r:id="rId16"/>
    <p:sldId id="292" r:id="rId17"/>
  </p:sldIdLst>
  <p:sldSz cx="12192000" cy="6858000"/>
  <p:notesSz cx="6858000" cy="9144000"/>
  <p:defaultTextStyle>
    <a:defPPr rtl="0"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>
          <p15:clr>
            <a:srgbClr val="F26B43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2833802-FEF1-4C79-8D5D-14CF1EAF98D9}"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357" autoAdjust="0"/>
    <p:restoredTop sz="95388" autoAdjust="0"/>
  </p:normalViewPr>
  <p:slideViewPr>
    <p:cSldViewPr snapToGrid="0">
      <p:cViewPr varScale="1">
        <p:scale>
          <a:sx n="103" d="100"/>
          <a:sy n="103" d="100"/>
        </p:scale>
        <p:origin x="594" y="114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-432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757"/>
    </p:cViewPr>
  </p:sorterViewPr>
  <p:notesViewPr>
    <p:cSldViewPr snapToGrid="0">
      <p:cViewPr varScale="1">
        <p:scale>
          <a:sx n="82" d="100"/>
          <a:sy n="82" d="100"/>
        </p:scale>
        <p:origin x="3942" y="108"/>
      </p:cViewPr>
      <p:guideLst/>
    </p:cSldViewPr>
  </p:notesViewPr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/ppt/slides/slide41.xml" Id="rId8" /><Relationship Type="http://schemas.openxmlformats.org/officeDocument/2006/relationships/slide" Target="/ppt/slides/slide92.xml" Id="rId13" /><Relationship Type="http://schemas.openxmlformats.org/officeDocument/2006/relationships/notesMaster" Target="/ppt/notesMasters/notesMaster11.xml" Id="rId18" /><Relationship Type="http://schemas.openxmlformats.org/officeDocument/2006/relationships/customXml" Target="/customXml/item3.xml" Id="rId3" /><Relationship Type="http://schemas.openxmlformats.org/officeDocument/2006/relationships/viewProps" Target="/ppt/viewProps.xml" Id="rId21" /><Relationship Type="http://schemas.openxmlformats.org/officeDocument/2006/relationships/slide" Target="/ppt/slides/slide33.xml" Id="rId7" /><Relationship Type="http://schemas.openxmlformats.org/officeDocument/2006/relationships/slide" Target="/ppt/slides/slide84.xml" Id="rId12" /><Relationship Type="http://schemas.openxmlformats.org/officeDocument/2006/relationships/slide" Target="/ppt/slides/slide135.xml" Id="rId17" /><Relationship Type="http://schemas.openxmlformats.org/officeDocument/2006/relationships/customXml" Target="/customXml/item22.xml" Id="rId2" /><Relationship Type="http://schemas.openxmlformats.org/officeDocument/2006/relationships/slide" Target="/ppt/slides/slide126.xml" Id="rId16" /><Relationship Type="http://schemas.openxmlformats.org/officeDocument/2006/relationships/presProps" Target="/ppt/presProps.xml" Id="rId20" /><Relationship Type="http://schemas.openxmlformats.org/officeDocument/2006/relationships/customXml" Target="/customXml/item13.xml" Id="rId1" /><Relationship Type="http://schemas.openxmlformats.org/officeDocument/2006/relationships/slide" Target="/ppt/slides/slide27.xml" Id="rId6" /><Relationship Type="http://schemas.openxmlformats.org/officeDocument/2006/relationships/slide" Target="/ppt/slides/slide78.xml" Id="rId11" /><Relationship Type="http://schemas.microsoft.com/office/2016/11/relationships/changesInfo" Target="/ppt/changesInfos/changesInfo1.xml" Id="rId24" /><Relationship Type="http://schemas.openxmlformats.org/officeDocument/2006/relationships/slide" Target="/ppt/slides/slide19.xml" Id="rId5" /><Relationship Type="http://schemas.openxmlformats.org/officeDocument/2006/relationships/slide" Target="/ppt/slides/slide1110.xml" Id="rId15" /><Relationship Type="http://schemas.openxmlformats.org/officeDocument/2006/relationships/tableStyles" Target="/ppt/tableStyles.xml" Id="rId23" /><Relationship Type="http://schemas.openxmlformats.org/officeDocument/2006/relationships/slide" Target="/ppt/slides/slide611.xml" Id="rId10" /><Relationship Type="http://schemas.openxmlformats.org/officeDocument/2006/relationships/handoutMaster" Target="/ppt/handoutMasters/handoutMaster11.xml" Id="rId19" /><Relationship Type="http://schemas.openxmlformats.org/officeDocument/2006/relationships/slideMaster" Target="/ppt/slideMasters/slideMaster11.xml" Id="rId4" /><Relationship Type="http://schemas.openxmlformats.org/officeDocument/2006/relationships/slide" Target="/ppt/slides/slide512.xml" Id="rId9" /><Relationship Type="http://schemas.openxmlformats.org/officeDocument/2006/relationships/slide" Target="/ppt/slides/slide1013.xml" Id="rId14" /><Relationship Type="http://schemas.openxmlformats.org/officeDocument/2006/relationships/theme" Target="/ppt/theme/theme12.xml" Id="rId22" 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ke Test User" userId="SID-0" providerId="Test" clId="FakeClientId"/>
    <pc:docChg chg="modSld modMainMaster modNotesMaster modHandout">
      <pc:chgData name="Fake Test User" userId="SID-0" providerId="Test" clId="FakeClientId" dt="2024-03-14T08:02:06.899" v="46" actId="790"/>
      <pc:docMkLst>
        <pc:docMk/>
      </pc:docMkLst>
      <pc:sldChg chg="modNotes">
        <pc:chgData name="Fake Test User" userId="SID-0" providerId="Test" clId="FakeClientId" dt="2024-03-14T07:59:09.523" v="6" actId="790"/>
        <pc:sldMkLst>
          <pc:docMk/>
          <pc:sldMk cId="1839748091" sldId="271"/>
        </pc:sldMkLst>
      </pc:sldChg>
      <pc:sldChg chg="modNotes">
        <pc:chgData name="Fake Test User" userId="SID-0" providerId="Test" clId="FakeClientId" dt="2024-03-14T07:59:01.851" v="4" actId="790"/>
        <pc:sldMkLst>
          <pc:docMk/>
          <pc:sldMk cId="2803092014" sldId="278"/>
        </pc:sldMkLst>
      </pc:sldChg>
      <pc:sldChg chg="modNotes">
        <pc:chgData name="Fake Test User" userId="SID-0" providerId="Test" clId="FakeClientId" dt="2024-03-14T07:59:05.413" v="5" actId="790"/>
        <pc:sldMkLst>
          <pc:docMk/>
          <pc:sldMk cId="2665045518" sldId="282"/>
        </pc:sldMkLst>
      </pc:sldChg>
      <pc:sldChg chg="modNotes">
        <pc:chgData name="Fake Test User" userId="SID-0" providerId="Test" clId="FakeClientId" dt="2024-03-14T07:59:12.992" v="7" actId="790"/>
        <pc:sldMkLst>
          <pc:docMk/>
          <pc:sldMk cId="1388592114" sldId="283"/>
        </pc:sldMkLst>
      </pc:sldChg>
      <pc:sldChg chg="modNotes">
        <pc:chgData name="Fake Test User" userId="SID-0" providerId="Test" clId="FakeClientId" dt="2024-03-14T07:59:17.289" v="8" actId="790"/>
        <pc:sldMkLst>
          <pc:docMk/>
          <pc:sldMk cId="652841706" sldId="284"/>
        </pc:sldMkLst>
      </pc:sldChg>
      <pc:sldChg chg="modNotes">
        <pc:chgData name="Fake Test User" userId="SID-0" providerId="Test" clId="FakeClientId" dt="2024-03-14T07:59:21.054" v="9" actId="790"/>
        <pc:sldMkLst>
          <pc:docMk/>
          <pc:sldMk cId="2855514139" sldId="285"/>
        </pc:sldMkLst>
      </pc:sldChg>
      <pc:sldChg chg="modNotes">
        <pc:chgData name="Fake Test User" userId="SID-0" providerId="Test" clId="FakeClientId" dt="2024-03-14T07:59:26.898" v="10" actId="790"/>
        <pc:sldMkLst>
          <pc:docMk/>
          <pc:sldMk cId="233018862" sldId="286"/>
        </pc:sldMkLst>
      </pc:sldChg>
      <pc:sldChg chg="modNotes">
        <pc:chgData name="Fake Test User" userId="SID-0" providerId="Test" clId="FakeClientId" dt="2024-03-14T07:59:30.992" v="11" actId="790"/>
        <pc:sldMkLst>
          <pc:docMk/>
          <pc:sldMk cId="3353460760" sldId="287"/>
        </pc:sldMkLst>
      </pc:sldChg>
      <pc:sldChg chg="modSp mod modNotes">
        <pc:chgData name="Fake Test User" userId="SID-0" providerId="Test" clId="FakeClientId" dt="2024-03-14T08:02:06.899" v="46" actId="790"/>
        <pc:sldMkLst>
          <pc:docMk/>
          <pc:sldMk cId="414523832" sldId="288"/>
        </pc:sldMkLst>
        <pc:spChg chg="mod">
          <ac:chgData name="Fake Test User" userId="SID-0" providerId="Test" clId="FakeClientId" dt="2024-03-14T08:02:06.899" v="46" actId="790"/>
          <ac:spMkLst>
            <pc:docMk/>
            <pc:sldMk cId="414523832" sldId="288"/>
            <ac:spMk id="2" creationId="{338A15DE-D135-0710-9984-A0A55E960CB0}"/>
          </ac:spMkLst>
        </pc:spChg>
        <pc:spChg chg="mod">
          <ac:chgData name="Fake Test User" userId="SID-0" providerId="Test" clId="FakeClientId" dt="2024-03-14T08:02:06.899" v="46" actId="790"/>
          <ac:spMkLst>
            <pc:docMk/>
            <pc:sldMk cId="414523832" sldId="288"/>
            <ac:spMk id="3" creationId="{ECC8AA23-D8D0-93BE-5C5F-103A750B0D2F}"/>
          </ac:spMkLst>
        </pc:spChg>
        <pc:spChg chg="mod">
          <ac:chgData name="Fake Test User" userId="SID-0" providerId="Test" clId="FakeClientId" dt="2024-03-14T08:02:06.899" v="46" actId="790"/>
          <ac:spMkLst>
            <pc:docMk/>
            <pc:sldMk cId="414523832" sldId="288"/>
            <ac:spMk id="6" creationId="{73C2F317-81E4-3678-2FF2-495B3A95470A}"/>
          </ac:spMkLst>
        </pc:spChg>
        <pc:spChg chg="mod">
          <ac:chgData name="Fake Test User" userId="SID-0" providerId="Test" clId="FakeClientId" dt="2024-03-14T08:02:06.899" v="46" actId="790"/>
          <ac:spMkLst>
            <pc:docMk/>
            <pc:sldMk cId="414523832" sldId="288"/>
            <ac:spMk id="7" creationId="{A7C6D33A-37B7-D2C4-2C1C-6D5253D0D480}"/>
          </ac:spMkLst>
        </pc:spChg>
        <pc:spChg chg="mod">
          <ac:chgData name="Fake Test User" userId="SID-0" providerId="Test" clId="FakeClientId" dt="2024-03-14T08:02:06.899" v="46" actId="790"/>
          <ac:spMkLst>
            <pc:docMk/>
            <pc:sldMk cId="414523832" sldId="288"/>
            <ac:spMk id="8" creationId="{18145A95-72C3-9BFC-32D2-908F235E389B}"/>
          </ac:spMkLst>
        </pc:spChg>
        <pc:spChg chg="mod">
          <ac:chgData name="Fake Test User" userId="SID-0" providerId="Test" clId="FakeClientId" dt="2024-03-14T08:02:06.899" v="46" actId="790"/>
          <ac:spMkLst>
            <pc:docMk/>
            <pc:sldMk cId="414523832" sldId="288"/>
            <ac:spMk id="9" creationId="{5C4A7DC2-42C3-FDDF-02BF-9598D75A6A83}"/>
          </ac:spMkLst>
        </pc:spChg>
      </pc:sldChg>
      <pc:sldChg chg="modSp mod modNotes">
        <pc:chgData name="Fake Test User" userId="SID-0" providerId="Test" clId="FakeClientId" dt="2024-03-14T08:01:55.961" v="44" actId="790"/>
        <pc:sldMkLst>
          <pc:docMk/>
          <pc:sldMk cId="314440392" sldId="289"/>
        </pc:sldMkLst>
        <pc:graphicFrameChg chg="modGraphic">
          <ac:chgData name="Fake Test User" userId="SID-0" providerId="Test" clId="FakeClientId" dt="2024-03-14T08:01:55.961" v="44" actId="790"/>
          <ac:graphicFrameMkLst>
            <pc:docMk/>
            <pc:sldMk cId="314440392" sldId="289"/>
            <ac:graphicFrameMk id="16" creationId="{1904F965-D30E-5A83-B17B-7D030326E77B}"/>
          </ac:graphicFrameMkLst>
        </pc:graphicFrameChg>
      </pc:sldChg>
      <pc:sldChg chg="modNotes">
        <pc:chgData name="Fake Test User" userId="SID-0" providerId="Test" clId="FakeClientId" dt="2024-03-14T07:59:42.976" v="14" actId="790"/>
        <pc:sldMkLst>
          <pc:docMk/>
          <pc:sldMk cId="118667928" sldId="290"/>
        </pc:sldMkLst>
      </pc:sldChg>
      <pc:sldChg chg="modSp mod modNotes">
        <pc:chgData name="Fake Test User" userId="SID-0" providerId="Test" clId="FakeClientId" dt="2024-03-14T08:01:45.492" v="42" actId="790"/>
        <pc:sldMkLst>
          <pc:docMk/>
          <pc:sldMk cId="849465297" sldId="291"/>
        </pc:sldMkLst>
        <pc:graphicFrameChg chg="modGraphic">
          <ac:chgData name="Fake Test User" userId="SID-0" providerId="Test" clId="FakeClientId" dt="2024-03-14T08:01:45.492" v="42" actId="790"/>
          <ac:graphicFrameMkLst>
            <pc:docMk/>
            <pc:sldMk cId="849465297" sldId="291"/>
            <ac:graphicFrameMk id="13" creationId="{24F0E16C-0C56-89A4-2FE9-7D5EBE3963CC}"/>
          </ac:graphicFrameMkLst>
        </pc:graphicFrameChg>
      </pc:sldChg>
      <pc:sldChg chg="modNotes">
        <pc:chgData name="Fake Test User" userId="SID-0" providerId="Test" clId="FakeClientId" dt="2024-03-14T07:59:50.117" v="16" actId="790"/>
        <pc:sldMkLst>
          <pc:docMk/>
          <pc:sldMk cId="2547630249" sldId="292"/>
        </pc:sldMkLst>
      </pc:sldChg>
      <pc:sldMasterChg chg="modSp mod modSldLayout">
        <pc:chgData name="Fake Test User" userId="SID-0" providerId="Test" clId="FakeClientId" dt="2024-03-14T08:01:19.601" v="40" actId="790"/>
        <pc:sldMasterMkLst>
          <pc:docMk/>
          <pc:sldMasterMk cId="2521255718" sldId="2147483684"/>
        </pc:sldMasterMkLst>
        <pc:spChg chg="mod">
          <ac:chgData name="Fake Test User" userId="SID-0" providerId="Test" clId="FakeClientId" dt="2024-03-14T08:00:03.711" v="18" actId="790"/>
          <ac:spMkLst>
            <pc:docMk/>
            <pc:sldMasterMk cId="2521255718" sldId="2147483684"/>
            <ac:spMk id="2" creationId="{A8028302-E866-455D-8898-53623027543F}"/>
          </ac:spMkLst>
        </pc:spChg>
        <pc:spChg chg="mod">
          <ac:chgData name="Fake Test User" userId="SID-0" providerId="Test" clId="FakeClientId" dt="2024-03-14T08:00:03.711" v="18" actId="790"/>
          <ac:spMkLst>
            <pc:docMk/>
            <pc:sldMasterMk cId="2521255718" sldId="2147483684"/>
            <ac:spMk id="3" creationId="{BC94E72B-F0CF-4BC4-B509-A1C4508BE435}"/>
          </ac:spMkLst>
        </pc:spChg>
        <pc:spChg chg="mod">
          <ac:chgData name="Fake Test User" userId="SID-0" providerId="Test" clId="FakeClientId" dt="2024-03-14T08:00:03.711" v="18" actId="790"/>
          <ac:spMkLst>
            <pc:docMk/>
            <pc:sldMasterMk cId="2521255718" sldId="2147483684"/>
            <ac:spMk id="4" creationId="{34ACE49D-C22F-4540-AC09-E421D2A2EDBE}"/>
          </ac:spMkLst>
        </pc:spChg>
        <pc:spChg chg="mod">
          <ac:chgData name="Fake Test User" userId="SID-0" providerId="Test" clId="FakeClientId" dt="2024-03-14T08:00:03.711" v="18" actId="790"/>
          <ac:spMkLst>
            <pc:docMk/>
            <pc:sldMasterMk cId="2521255718" sldId="2147483684"/>
            <ac:spMk id="5" creationId="{ACD5C3BE-317E-49E8-82B5-C8A7EC9C8A7E}"/>
          </ac:spMkLst>
        </pc:spChg>
        <pc:spChg chg="mod">
          <ac:chgData name="Fake Test User" userId="SID-0" providerId="Test" clId="FakeClientId" dt="2024-03-14T08:00:03.711" v="18" actId="790"/>
          <ac:spMkLst>
            <pc:docMk/>
            <pc:sldMasterMk cId="2521255718" sldId="2147483684"/>
            <ac:spMk id="6" creationId="{45574E12-6C16-431F-B2CE-E4B15916BA05}"/>
          </ac:spMkLst>
        </pc:spChg>
        <pc:sldLayoutChg chg="modSp mod">
          <pc:chgData name="Fake Test User" userId="SID-0" providerId="Test" clId="FakeClientId" dt="2024-03-14T08:01:19.601" v="40" actId="790"/>
          <pc:sldLayoutMkLst>
            <pc:docMk/>
            <pc:sldMasterMk cId="2521255718" sldId="2147483684"/>
            <pc:sldLayoutMk cId="3412362915" sldId="2147483685"/>
          </pc:sldLayoutMkLst>
          <pc:spChg chg="mod">
            <ac:chgData name="Fake Test User" userId="SID-0" providerId="Test" clId="FakeClientId" dt="2024-03-14T08:01:19.601" v="40" actId="790"/>
            <ac:spMkLst>
              <pc:docMk/>
              <pc:sldMasterMk cId="2521255718" sldId="2147483684"/>
              <pc:sldLayoutMk cId="3412362915" sldId="2147483685"/>
              <ac:spMk id="2" creationId="{AB577394-0A20-4CF6-9066-CFC2C1C9D30F}"/>
            </ac:spMkLst>
          </pc:spChg>
          <pc:spChg chg="mod">
            <ac:chgData name="Fake Test User" userId="SID-0" providerId="Test" clId="FakeClientId" dt="2024-03-14T08:01:19.601" v="40" actId="790"/>
            <ac:spMkLst>
              <pc:docMk/>
              <pc:sldMasterMk cId="2521255718" sldId="2147483684"/>
              <pc:sldLayoutMk cId="3412362915" sldId="2147483685"/>
              <ac:spMk id="3" creationId="{3F10971F-8922-4B23-9C80-0643D7E35026}"/>
            </ac:spMkLst>
          </pc:spChg>
          <pc:spChg chg="mod">
            <ac:chgData name="Fake Test User" userId="SID-0" providerId="Test" clId="FakeClientId" dt="2024-03-14T08:01:19.601" v="40" actId="790"/>
            <ac:spMkLst>
              <pc:docMk/>
              <pc:sldMasterMk cId="2521255718" sldId="2147483684"/>
              <pc:sldLayoutMk cId="3412362915" sldId="2147483685"/>
              <ac:spMk id="4" creationId="{8B1BC074-1090-47AF-BDE8-3859BF574BA6}"/>
            </ac:spMkLst>
          </pc:spChg>
          <pc:spChg chg="mod">
            <ac:chgData name="Fake Test User" userId="SID-0" providerId="Test" clId="FakeClientId" dt="2024-03-14T08:01:19.601" v="40" actId="790"/>
            <ac:spMkLst>
              <pc:docMk/>
              <pc:sldMasterMk cId="2521255718" sldId="2147483684"/>
              <pc:sldLayoutMk cId="3412362915" sldId="2147483685"/>
              <ac:spMk id="5" creationId="{F1D6522F-D41A-4734-8BD1-BD6E5A37D04C}"/>
            </ac:spMkLst>
          </pc:spChg>
          <pc:spChg chg="mod">
            <ac:chgData name="Fake Test User" userId="SID-0" providerId="Test" clId="FakeClientId" dt="2024-03-14T08:01:19.601" v="40" actId="790"/>
            <ac:spMkLst>
              <pc:docMk/>
              <pc:sldMasterMk cId="2521255718" sldId="2147483684"/>
              <pc:sldLayoutMk cId="3412362915" sldId="2147483685"/>
              <ac:spMk id="6" creationId="{D74D4206-406C-42A3-BBD4-44C043180931}"/>
            </ac:spMkLst>
          </pc:spChg>
          <pc:spChg chg="mod">
            <ac:chgData name="Fake Test User" userId="SID-0" providerId="Test" clId="FakeClientId" dt="2024-03-14T08:01:19.601" v="40" actId="790"/>
            <ac:spMkLst>
              <pc:docMk/>
              <pc:sldMasterMk cId="2521255718" sldId="2147483684"/>
              <pc:sldLayoutMk cId="3412362915" sldId="2147483685"/>
              <ac:spMk id="19" creationId="{82184FF4-7029-4ED7-813A-192E60608764}"/>
            </ac:spMkLst>
          </pc:spChg>
          <pc:spChg chg="mod">
            <ac:chgData name="Fake Test User" userId="SID-0" providerId="Test" clId="FakeClientId" dt="2024-03-14T08:01:19.601" v="40" actId="790"/>
            <ac:spMkLst>
              <pc:docMk/>
              <pc:sldMasterMk cId="2521255718" sldId="2147483684"/>
              <pc:sldLayoutMk cId="3412362915" sldId="2147483685"/>
              <ac:spMk id="20" creationId="{AAA7AB09-557C-41AD-9113-FF9F68FA1035}"/>
            </ac:spMkLst>
          </pc:spChg>
          <pc:spChg chg="mod">
            <ac:chgData name="Fake Test User" userId="SID-0" providerId="Test" clId="FakeClientId" dt="2024-03-14T08:01:19.601" v="40" actId="790"/>
            <ac:spMkLst>
              <pc:docMk/>
              <pc:sldMasterMk cId="2521255718" sldId="2147483684"/>
              <pc:sldLayoutMk cId="3412362915" sldId="2147483685"/>
              <ac:spMk id="25" creationId="{EF99ECAA-1F11-4937-BBA6-51935AB44C9D}"/>
            </ac:spMkLst>
          </pc:spChg>
          <pc:spChg chg="mod">
            <ac:chgData name="Fake Test User" userId="SID-0" providerId="Test" clId="FakeClientId" dt="2024-03-14T08:01:19.601" v="40" actId="790"/>
            <ac:spMkLst>
              <pc:docMk/>
              <pc:sldMasterMk cId="2521255718" sldId="2147483684"/>
              <pc:sldLayoutMk cId="3412362915" sldId="2147483685"/>
              <ac:spMk id="35" creationId="{79FAC916-D9BB-4794-81B4-7C47C67E850D}"/>
            </ac:spMkLst>
          </pc:spChg>
          <pc:spChg chg="mod">
            <ac:chgData name="Fake Test User" userId="SID-0" providerId="Test" clId="FakeClientId" dt="2024-03-14T08:01:19.601" v="40" actId="790"/>
            <ac:spMkLst>
              <pc:docMk/>
              <pc:sldMasterMk cId="2521255718" sldId="2147483684"/>
              <pc:sldLayoutMk cId="3412362915" sldId="2147483685"/>
              <ac:spMk id="36" creationId="{B5CA2231-7A65-4D16-8400-A210CC41DB73}"/>
            </ac:spMkLst>
          </pc:spChg>
          <pc:spChg chg="mod">
            <ac:chgData name="Fake Test User" userId="SID-0" providerId="Test" clId="FakeClientId" dt="2024-03-14T08:01:19.601" v="40" actId="790"/>
            <ac:spMkLst>
              <pc:docMk/>
              <pc:sldMasterMk cId="2521255718" sldId="2147483684"/>
              <pc:sldLayoutMk cId="3412362915" sldId="2147483685"/>
              <ac:spMk id="37" creationId="{4B089C8C-B82B-4704-88E2-E857A5E21529}"/>
            </ac:spMkLst>
          </pc:spChg>
          <pc:spChg chg="mod">
            <ac:chgData name="Fake Test User" userId="SID-0" providerId="Test" clId="FakeClientId" dt="2024-03-14T08:01:19.601" v="40" actId="790"/>
            <ac:spMkLst>
              <pc:docMk/>
              <pc:sldMasterMk cId="2521255718" sldId="2147483684"/>
              <pc:sldLayoutMk cId="3412362915" sldId="2147483685"/>
              <ac:spMk id="38" creationId="{434B90C8-5B4D-456E-AD99-80EF748FDD72}"/>
            </ac:spMkLst>
          </pc:spChg>
        </pc:sldLayoutChg>
        <pc:sldLayoutChg chg="modSp mod">
          <pc:chgData name="Fake Test User" userId="SID-0" providerId="Test" clId="FakeClientId" dt="2024-03-14T08:01:12.898" v="38" actId="790"/>
          <pc:sldLayoutMkLst>
            <pc:docMk/>
            <pc:sldMasterMk cId="2521255718" sldId="2147483684"/>
            <pc:sldLayoutMk cId="3616071164" sldId="2147483686"/>
          </pc:sldLayoutMkLst>
          <pc:spChg chg="mod">
            <ac:chgData name="Fake Test User" userId="SID-0" providerId="Test" clId="FakeClientId" dt="2024-03-14T08:01:12.898" v="38" actId="790"/>
            <ac:spMkLst>
              <pc:docMk/>
              <pc:sldMasterMk cId="2521255718" sldId="2147483684"/>
              <pc:sldLayoutMk cId="3616071164" sldId="2147483686"/>
              <ac:spMk id="2" creationId="{B1A4B040-51E3-4DA0-B21D-EEE173E7536F}"/>
            </ac:spMkLst>
          </pc:spChg>
          <pc:spChg chg="mod">
            <ac:chgData name="Fake Test User" userId="SID-0" providerId="Test" clId="FakeClientId" dt="2024-03-14T08:01:12.898" v="38" actId="790"/>
            <ac:spMkLst>
              <pc:docMk/>
              <pc:sldMasterMk cId="2521255718" sldId="2147483684"/>
              <pc:sldLayoutMk cId="3616071164" sldId="2147483686"/>
              <ac:spMk id="3" creationId="{F8A2CD90-429B-4A55-B6C8-DD6CE6994118}"/>
            </ac:spMkLst>
          </pc:spChg>
          <pc:spChg chg="mod">
            <ac:chgData name="Fake Test User" userId="SID-0" providerId="Test" clId="FakeClientId" dt="2024-03-14T08:01:12.898" v="38" actId="790"/>
            <ac:spMkLst>
              <pc:docMk/>
              <pc:sldMasterMk cId="2521255718" sldId="2147483684"/>
              <pc:sldLayoutMk cId="3616071164" sldId="2147483686"/>
              <ac:spMk id="4" creationId="{4D4EE704-5DCA-484E-85E0-0E3A7B1C5046}"/>
            </ac:spMkLst>
          </pc:spChg>
          <pc:spChg chg="mod">
            <ac:chgData name="Fake Test User" userId="SID-0" providerId="Test" clId="FakeClientId" dt="2024-03-14T08:01:12.898" v="38" actId="790"/>
            <ac:spMkLst>
              <pc:docMk/>
              <pc:sldMasterMk cId="2521255718" sldId="2147483684"/>
              <pc:sldLayoutMk cId="3616071164" sldId="2147483686"/>
              <ac:spMk id="5" creationId="{4CA69B66-1C18-44A2-93F7-97DED26F24AB}"/>
            </ac:spMkLst>
          </pc:spChg>
          <pc:spChg chg="mod">
            <ac:chgData name="Fake Test User" userId="SID-0" providerId="Test" clId="FakeClientId" dt="2024-03-14T08:01:12.898" v="38" actId="790"/>
            <ac:spMkLst>
              <pc:docMk/>
              <pc:sldMasterMk cId="2521255718" sldId="2147483684"/>
              <pc:sldLayoutMk cId="3616071164" sldId="2147483686"/>
              <ac:spMk id="6" creationId="{7E44B5A0-66FA-433A-8DC5-C097C63B4DFC}"/>
            </ac:spMkLst>
          </pc:spChg>
          <pc:spChg chg="mod">
            <ac:chgData name="Fake Test User" userId="SID-0" providerId="Test" clId="FakeClientId" dt="2024-03-14T08:01:12.898" v="38" actId="790"/>
            <ac:spMkLst>
              <pc:docMk/>
              <pc:sldMasterMk cId="2521255718" sldId="2147483684"/>
              <pc:sldLayoutMk cId="3616071164" sldId="2147483686"/>
              <ac:spMk id="7" creationId="{E57989ED-9663-5033-AA83-267069FC5CEE}"/>
            </ac:spMkLst>
          </pc:spChg>
          <pc:spChg chg="mod">
            <ac:chgData name="Fake Test User" userId="SID-0" providerId="Test" clId="FakeClientId" dt="2024-03-14T08:01:12.898" v="38" actId="790"/>
            <ac:spMkLst>
              <pc:docMk/>
              <pc:sldMasterMk cId="2521255718" sldId="2147483684"/>
              <pc:sldLayoutMk cId="3616071164" sldId="2147483686"/>
              <ac:spMk id="10" creationId="{B439260B-AC6B-1C83-1A63-058A7E7EFCC9}"/>
            </ac:spMkLst>
          </pc:spChg>
          <pc:spChg chg="mod">
            <ac:chgData name="Fake Test User" userId="SID-0" providerId="Test" clId="FakeClientId" dt="2024-03-14T08:01:12.898" v="38" actId="790"/>
            <ac:spMkLst>
              <pc:docMk/>
              <pc:sldMasterMk cId="2521255718" sldId="2147483684"/>
              <pc:sldLayoutMk cId="3616071164" sldId="2147483686"/>
              <ac:spMk id="11" creationId="{4ADD32DC-9BAF-DA32-4E29-A6D403E04377}"/>
            </ac:spMkLst>
          </pc:spChg>
          <pc:spChg chg="mod">
            <ac:chgData name="Fake Test User" userId="SID-0" providerId="Test" clId="FakeClientId" dt="2024-03-14T08:01:12.898" v="38" actId="790"/>
            <ac:spMkLst>
              <pc:docMk/>
              <pc:sldMasterMk cId="2521255718" sldId="2147483684"/>
              <pc:sldLayoutMk cId="3616071164" sldId="2147483686"/>
              <ac:spMk id="13" creationId="{02ECB475-568C-47AC-B16D-2E202DEB2DE0}"/>
            </ac:spMkLst>
          </pc:spChg>
          <pc:spChg chg="mod">
            <ac:chgData name="Fake Test User" userId="SID-0" providerId="Test" clId="FakeClientId" dt="2024-03-14T08:01:12.898" v="38" actId="790"/>
            <ac:spMkLst>
              <pc:docMk/>
              <pc:sldMasterMk cId="2521255718" sldId="2147483684"/>
              <pc:sldLayoutMk cId="3616071164" sldId="2147483686"/>
              <ac:spMk id="14" creationId="{080D8764-525A-441E-B58F-068E82F09714}"/>
            </ac:spMkLst>
          </pc:spChg>
          <pc:spChg chg="mod">
            <ac:chgData name="Fake Test User" userId="SID-0" providerId="Test" clId="FakeClientId" dt="2024-03-14T08:01:12.898" v="38" actId="790"/>
            <ac:spMkLst>
              <pc:docMk/>
              <pc:sldMasterMk cId="2521255718" sldId="2147483684"/>
              <pc:sldLayoutMk cId="3616071164" sldId="2147483686"/>
              <ac:spMk id="15" creationId="{11196109-6F2B-4738-B2FC-2CCC753AABD4}"/>
            </ac:spMkLst>
          </pc:spChg>
          <pc:spChg chg="mod">
            <ac:chgData name="Fake Test User" userId="SID-0" providerId="Test" clId="FakeClientId" dt="2024-03-14T08:01:12.898" v="38" actId="790"/>
            <ac:spMkLst>
              <pc:docMk/>
              <pc:sldMasterMk cId="2521255718" sldId="2147483684"/>
              <pc:sldLayoutMk cId="3616071164" sldId="2147483686"/>
              <ac:spMk id="16" creationId="{F7E468C2-69B8-470B-85E3-801A3CB1D7E2}"/>
            </ac:spMkLst>
          </pc:spChg>
          <pc:spChg chg="mod">
            <ac:chgData name="Fake Test User" userId="SID-0" providerId="Test" clId="FakeClientId" dt="2024-03-14T08:01:12.898" v="38" actId="790"/>
            <ac:spMkLst>
              <pc:docMk/>
              <pc:sldMasterMk cId="2521255718" sldId="2147483684"/>
              <pc:sldLayoutMk cId="3616071164" sldId="2147483686"/>
              <ac:spMk id="20" creationId="{5392876F-0BBD-F80A-DE7F-8831AD3BF353}"/>
            </ac:spMkLst>
          </pc:spChg>
        </pc:sldLayoutChg>
        <pc:sldLayoutChg chg="modSp mod">
          <pc:chgData name="Fake Test User" userId="SID-0" providerId="Test" clId="FakeClientId" dt="2024-03-14T08:00:55.430" v="35" actId="790"/>
          <pc:sldLayoutMkLst>
            <pc:docMk/>
            <pc:sldMasterMk cId="2521255718" sldId="2147483684"/>
            <pc:sldLayoutMk cId="3617165047" sldId="2147483688"/>
          </pc:sldLayoutMkLst>
          <pc:spChg chg="mod">
            <ac:chgData name="Fake Test User" userId="SID-0" providerId="Test" clId="FakeClientId" dt="2024-03-14T08:00:55.430" v="35" actId="790"/>
            <ac:spMkLst>
              <pc:docMk/>
              <pc:sldMasterMk cId="2521255718" sldId="2147483684"/>
              <pc:sldLayoutMk cId="3617165047" sldId="2147483688"/>
              <ac:spMk id="2" creationId="{8978E540-142B-4A82-9C3F-E61BC190AEED}"/>
            </ac:spMkLst>
          </pc:spChg>
          <pc:spChg chg="mod">
            <ac:chgData name="Fake Test User" userId="SID-0" providerId="Test" clId="FakeClientId" dt="2024-03-14T08:00:55.430" v="35" actId="790"/>
            <ac:spMkLst>
              <pc:docMk/>
              <pc:sldMasterMk cId="2521255718" sldId="2147483684"/>
              <pc:sldLayoutMk cId="3617165047" sldId="2147483688"/>
              <ac:spMk id="3" creationId="{02C6BF36-D4F5-4363-B440-BDAE50BBD4B6}"/>
            </ac:spMkLst>
          </pc:spChg>
          <pc:spChg chg="mod">
            <ac:chgData name="Fake Test User" userId="SID-0" providerId="Test" clId="FakeClientId" dt="2024-03-14T08:00:55.430" v="35" actId="790"/>
            <ac:spMkLst>
              <pc:docMk/>
              <pc:sldMasterMk cId="2521255718" sldId="2147483684"/>
              <pc:sldLayoutMk cId="3617165047" sldId="2147483688"/>
              <ac:spMk id="5" creationId="{BB99A8AF-0998-4613-B1D8-C14ECBFFDF67}"/>
            </ac:spMkLst>
          </pc:spChg>
          <pc:spChg chg="mod">
            <ac:chgData name="Fake Test User" userId="SID-0" providerId="Test" clId="FakeClientId" dt="2024-03-14T08:00:55.430" v="35" actId="790"/>
            <ac:spMkLst>
              <pc:docMk/>
              <pc:sldMasterMk cId="2521255718" sldId="2147483684"/>
              <pc:sldLayoutMk cId="3617165047" sldId="2147483688"/>
              <ac:spMk id="6" creationId="{66E44EAA-B8A9-4428-A9DF-1174DA940990}"/>
            </ac:spMkLst>
          </pc:spChg>
          <pc:spChg chg="mod">
            <ac:chgData name="Fake Test User" userId="SID-0" providerId="Test" clId="FakeClientId" dt="2024-03-14T08:00:55.430" v="35" actId="790"/>
            <ac:spMkLst>
              <pc:docMk/>
              <pc:sldMasterMk cId="2521255718" sldId="2147483684"/>
              <pc:sldLayoutMk cId="3617165047" sldId="2147483688"/>
              <ac:spMk id="7" creationId="{19E5C381-C899-4BF9-B584-2D78074D1CB2}"/>
            </ac:spMkLst>
          </pc:spChg>
          <pc:spChg chg="mod">
            <ac:chgData name="Fake Test User" userId="SID-0" providerId="Test" clId="FakeClientId" dt="2024-03-14T08:00:55.430" v="35" actId="790"/>
            <ac:spMkLst>
              <pc:docMk/>
              <pc:sldMasterMk cId="2521255718" sldId="2147483684"/>
              <pc:sldLayoutMk cId="3617165047" sldId="2147483688"/>
              <ac:spMk id="12" creationId="{E4CD0F67-4BE8-1120-FCAE-806F9E18DD58}"/>
            </ac:spMkLst>
          </pc:spChg>
          <pc:spChg chg="mod">
            <ac:chgData name="Fake Test User" userId="SID-0" providerId="Test" clId="FakeClientId" dt="2024-03-14T08:00:55.430" v="35" actId="790"/>
            <ac:spMkLst>
              <pc:docMk/>
              <pc:sldMasterMk cId="2521255718" sldId="2147483684"/>
              <pc:sldLayoutMk cId="3617165047" sldId="2147483688"/>
              <ac:spMk id="14" creationId="{59B74B85-E3CB-E24E-54C6-AB161411D93A}"/>
            </ac:spMkLst>
          </pc:spChg>
          <pc:spChg chg="mod">
            <ac:chgData name="Fake Test User" userId="SID-0" providerId="Test" clId="FakeClientId" dt="2024-03-14T08:00:55.430" v="35" actId="790"/>
            <ac:spMkLst>
              <pc:docMk/>
              <pc:sldMasterMk cId="2521255718" sldId="2147483684"/>
              <pc:sldLayoutMk cId="3617165047" sldId="2147483688"/>
              <ac:spMk id="15" creationId="{5781DEED-6608-D622-CA5E-C91FD8645ED6}"/>
            </ac:spMkLst>
          </pc:spChg>
          <pc:spChg chg="mod">
            <ac:chgData name="Fake Test User" userId="SID-0" providerId="Test" clId="FakeClientId" dt="2024-03-14T08:00:55.430" v="35" actId="790"/>
            <ac:spMkLst>
              <pc:docMk/>
              <pc:sldMasterMk cId="2521255718" sldId="2147483684"/>
              <pc:sldLayoutMk cId="3617165047" sldId="2147483688"/>
              <ac:spMk id="16" creationId="{C4B946DE-F802-2F36-2789-09D7F8604081}"/>
            </ac:spMkLst>
          </pc:spChg>
          <pc:spChg chg="mod">
            <ac:chgData name="Fake Test User" userId="SID-0" providerId="Test" clId="FakeClientId" dt="2024-03-14T08:00:55.430" v="35" actId="790"/>
            <ac:spMkLst>
              <pc:docMk/>
              <pc:sldMasterMk cId="2521255718" sldId="2147483684"/>
              <pc:sldLayoutMk cId="3617165047" sldId="2147483688"/>
              <ac:spMk id="20" creationId="{31167DA1-25D1-4E60-A62E-42B6F56A96EC}"/>
            </ac:spMkLst>
          </pc:spChg>
          <pc:spChg chg="mod">
            <ac:chgData name="Fake Test User" userId="SID-0" providerId="Test" clId="FakeClientId" dt="2024-03-14T08:00:55.430" v="35" actId="790"/>
            <ac:spMkLst>
              <pc:docMk/>
              <pc:sldMasterMk cId="2521255718" sldId="2147483684"/>
              <pc:sldLayoutMk cId="3617165047" sldId="2147483688"/>
              <ac:spMk id="21" creationId="{6B7B7215-A661-477E-91D0-CDBE5564D2B9}"/>
            </ac:spMkLst>
          </pc:spChg>
          <pc:spChg chg="mod">
            <ac:chgData name="Fake Test User" userId="SID-0" providerId="Test" clId="FakeClientId" dt="2024-03-14T08:00:55.430" v="35" actId="790"/>
            <ac:spMkLst>
              <pc:docMk/>
              <pc:sldMasterMk cId="2521255718" sldId="2147483684"/>
              <pc:sldLayoutMk cId="3617165047" sldId="2147483688"/>
              <ac:spMk id="22" creationId="{94729CA3-91C4-4A89-9448-A2F0E409177A}"/>
            </ac:spMkLst>
          </pc:spChg>
        </pc:sldLayoutChg>
        <pc:sldLayoutChg chg="modSp mod">
          <pc:chgData name="Fake Test User" userId="SID-0" providerId="Test" clId="FakeClientId" dt="2024-03-14T08:00:07.289" v="19" actId="790"/>
          <pc:sldLayoutMkLst>
            <pc:docMk/>
            <pc:sldMasterMk cId="2521255718" sldId="2147483684"/>
            <pc:sldLayoutMk cId="2868207962" sldId="2147483690"/>
          </pc:sldLayoutMkLst>
          <pc:spChg chg="mod">
            <ac:chgData name="Fake Test User" userId="SID-0" providerId="Test" clId="FakeClientId" dt="2024-03-14T08:00:07.289" v="19" actId="790"/>
            <ac:spMkLst>
              <pc:docMk/>
              <pc:sldMasterMk cId="2521255718" sldId="2147483684"/>
              <pc:sldLayoutMk cId="2868207962" sldId="2147483690"/>
              <ac:spMk id="2" creationId="{6B22053C-0E9C-4159-B7C9-6AB74343918D}"/>
            </ac:spMkLst>
          </pc:spChg>
          <pc:spChg chg="mod">
            <ac:chgData name="Fake Test User" userId="SID-0" providerId="Test" clId="FakeClientId" dt="2024-03-14T08:00:07.289" v="19" actId="790"/>
            <ac:spMkLst>
              <pc:docMk/>
              <pc:sldMasterMk cId="2521255718" sldId="2147483684"/>
              <pc:sldLayoutMk cId="2868207962" sldId="2147483690"/>
              <ac:spMk id="9" creationId="{988CE9D0-E6DB-A38D-ED84-A53D0493E6D0}"/>
            </ac:spMkLst>
          </pc:spChg>
        </pc:sldLayoutChg>
        <pc:sldLayoutChg chg="modSp mod">
          <pc:chgData name="Fake Test User" userId="SID-0" providerId="Test" clId="FakeClientId" dt="2024-03-14T08:00:12.586" v="21" actId="790"/>
          <pc:sldLayoutMkLst>
            <pc:docMk/>
            <pc:sldMasterMk cId="2521255718" sldId="2147483684"/>
            <pc:sldLayoutMk cId="3858332531" sldId="2147483691"/>
          </pc:sldLayoutMkLst>
          <pc:spChg chg="mod">
            <ac:chgData name="Fake Test User" userId="SID-0" providerId="Test" clId="FakeClientId" dt="2024-03-14T08:00:12.586" v="21" actId="790"/>
            <ac:spMkLst>
              <pc:docMk/>
              <pc:sldMasterMk cId="2521255718" sldId="2147483684"/>
              <pc:sldLayoutMk cId="3858332531" sldId="2147483691"/>
              <ac:spMk id="2" creationId="{AB81B449-7B97-41DC-B23F-65EDCBD316A6}"/>
            </ac:spMkLst>
          </pc:spChg>
          <pc:spChg chg="mod">
            <ac:chgData name="Fake Test User" userId="SID-0" providerId="Test" clId="FakeClientId" dt="2024-03-14T08:00:12.586" v="21" actId="790"/>
            <ac:spMkLst>
              <pc:docMk/>
              <pc:sldMasterMk cId="2521255718" sldId="2147483684"/>
              <pc:sldLayoutMk cId="3858332531" sldId="2147483691"/>
              <ac:spMk id="3" creationId="{7C6B46D5-337B-4906-8412-4EEA3884FA7E}"/>
            </ac:spMkLst>
          </pc:spChg>
          <pc:spChg chg="mod">
            <ac:chgData name="Fake Test User" userId="SID-0" providerId="Test" clId="FakeClientId" dt="2024-03-14T08:00:12.586" v="21" actId="790"/>
            <ac:spMkLst>
              <pc:docMk/>
              <pc:sldMasterMk cId="2521255718" sldId="2147483684"/>
              <pc:sldLayoutMk cId="3858332531" sldId="2147483691"/>
              <ac:spMk id="4" creationId="{E436F230-C9A7-407A-B923-873839C8D8A0}"/>
            </ac:spMkLst>
          </pc:spChg>
          <pc:spChg chg="mod">
            <ac:chgData name="Fake Test User" userId="SID-0" providerId="Test" clId="FakeClientId" dt="2024-03-14T08:00:12.586" v="21" actId="790"/>
            <ac:spMkLst>
              <pc:docMk/>
              <pc:sldMasterMk cId="2521255718" sldId="2147483684"/>
              <pc:sldLayoutMk cId="3858332531" sldId="2147483691"/>
              <ac:spMk id="6" creationId="{5DE1CC00-F893-E215-8086-65B6605C5FC9}"/>
            </ac:spMkLst>
          </pc:spChg>
          <pc:spChg chg="mod">
            <ac:chgData name="Fake Test User" userId="SID-0" providerId="Test" clId="FakeClientId" dt="2024-03-14T08:00:12.586" v="21" actId="790"/>
            <ac:spMkLst>
              <pc:docMk/>
              <pc:sldMasterMk cId="2521255718" sldId="2147483684"/>
              <pc:sldLayoutMk cId="3858332531" sldId="2147483691"/>
              <ac:spMk id="7" creationId="{6EBF50D9-F9B8-ADB3-8B4A-AF19564EE6EB}"/>
            </ac:spMkLst>
          </pc:spChg>
          <pc:spChg chg="mod">
            <ac:chgData name="Fake Test User" userId="SID-0" providerId="Test" clId="FakeClientId" dt="2024-03-14T08:00:12.586" v="21" actId="790"/>
            <ac:spMkLst>
              <pc:docMk/>
              <pc:sldMasterMk cId="2521255718" sldId="2147483684"/>
              <pc:sldLayoutMk cId="3858332531" sldId="2147483691"/>
              <ac:spMk id="8" creationId="{80BE1060-7183-58F8-EEBF-64135EE82BC5}"/>
            </ac:spMkLst>
          </pc:spChg>
          <pc:spChg chg="mod">
            <ac:chgData name="Fake Test User" userId="SID-0" providerId="Test" clId="FakeClientId" dt="2024-03-14T08:00:12.586" v="21" actId="790"/>
            <ac:spMkLst>
              <pc:docMk/>
              <pc:sldMasterMk cId="2521255718" sldId="2147483684"/>
              <pc:sldLayoutMk cId="3858332531" sldId="2147483691"/>
              <ac:spMk id="11" creationId="{E597A3BE-0D13-9033-E3FD-78202DB799C8}"/>
            </ac:spMkLst>
          </pc:spChg>
          <pc:spChg chg="mod">
            <ac:chgData name="Fake Test User" userId="SID-0" providerId="Test" clId="FakeClientId" dt="2024-03-14T08:00:12.586" v="21" actId="790"/>
            <ac:spMkLst>
              <pc:docMk/>
              <pc:sldMasterMk cId="2521255718" sldId="2147483684"/>
              <pc:sldLayoutMk cId="3858332531" sldId="2147483691"/>
              <ac:spMk id="13" creationId="{955FC3D1-6227-A188-CCDB-11D573FD807A}"/>
            </ac:spMkLst>
          </pc:spChg>
          <pc:spChg chg="mod">
            <ac:chgData name="Fake Test User" userId="SID-0" providerId="Test" clId="FakeClientId" dt="2024-03-14T08:00:12.586" v="21" actId="790"/>
            <ac:spMkLst>
              <pc:docMk/>
              <pc:sldMasterMk cId="2521255718" sldId="2147483684"/>
              <pc:sldLayoutMk cId="3858332531" sldId="2147483691"/>
              <ac:spMk id="15" creationId="{B7C0B12B-49BE-7855-18FB-8583C8DD9617}"/>
            </ac:spMkLst>
          </pc:spChg>
          <pc:spChg chg="mod">
            <ac:chgData name="Fake Test User" userId="SID-0" providerId="Test" clId="FakeClientId" dt="2024-03-14T08:00:12.586" v="21" actId="790"/>
            <ac:spMkLst>
              <pc:docMk/>
              <pc:sldMasterMk cId="2521255718" sldId="2147483684"/>
              <pc:sldLayoutMk cId="3858332531" sldId="2147483691"/>
              <ac:spMk id="16" creationId="{67C78A37-D378-70D3-D6E3-AB9400EB583E}"/>
            </ac:spMkLst>
          </pc:spChg>
          <pc:spChg chg="mod">
            <ac:chgData name="Fake Test User" userId="SID-0" providerId="Test" clId="FakeClientId" dt="2024-03-14T08:00:12.586" v="21" actId="790"/>
            <ac:spMkLst>
              <pc:docMk/>
              <pc:sldMasterMk cId="2521255718" sldId="2147483684"/>
              <pc:sldLayoutMk cId="3858332531" sldId="2147483691"/>
              <ac:spMk id="18" creationId="{45EC885D-265C-397B-5DAF-57A66CDA30B5}"/>
            </ac:spMkLst>
          </pc:spChg>
          <pc:spChg chg="mod">
            <ac:chgData name="Fake Test User" userId="SID-0" providerId="Test" clId="FakeClientId" dt="2024-03-14T08:00:12.586" v="21" actId="790"/>
            <ac:spMkLst>
              <pc:docMk/>
              <pc:sldMasterMk cId="2521255718" sldId="2147483684"/>
              <pc:sldLayoutMk cId="3858332531" sldId="2147483691"/>
              <ac:spMk id="19" creationId="{3601DB21-D937-2F89-DC26-063DFC7800C8}"/>
            </ac:spMkLst>
          </pc:spChg>
          <pc:spChg chg="mod">
            <ac:chgData name="Fake Test User" userId="SID-0" providerId="Test" clId="FakeClientId" dt="2024-03-14T08:00:12.586" v="21" actId="790"/>
            <ac:spMkLst>
              <pc:docMk/>
              <pc:sldMasterMk cId="2521255718" sldId="2147483684"/>
              <pc:sldLayoutMk cId="3858332531" sldId="2147483691"/>
              <ac:spMk id="20" creationId="{85C652DA-55F6-9691-4254-344E0A4E9ABF}"/>
            </ac:spMkLst>
          </pc:spChg>
          <pc:spChg chg="mod">
            <ac:chgData name="Fake Test User" userId="SID-0" providerId="Test" clId="FakeClientId" dt="2024-03-14T08:00:12.586" v="21" actId="790"/>
            <ac:spMkLst>
              <pc:docMk/>
              <pc:sldMasterMk cId="2521255718" sldId="2147483684"/>
              <pc:sldLayoutMk cId="3858332531" sldId="2147483691"/>
              <ac:spMk id="22" creationId="{4DB7AC4F-2818-7F0D-AC6A-736D5F2C7392}"/>
            </ac:spMkLst>
          </pc:spChg>
          <pc:spChg chg="mod">
            <ac:chgData name="Fake Test User" userId="SID-0" providerId="Test" clId="FakeClientId" dt="2024-03-14T08:00:12.586" v="21" actId="790"/>
            <ac:spMkLst>
              <pc:docMk/>
              <pc:sldMasterMk cId="2521255718" sldId="2147483684"/>
              <pc:sldLayoutMk cId="3858332531" sldId="2147483691"/>
              <ac:spMk id="24" creationId="{C5C8D53B-A579-BCFA-58E8-C386DABC92CD}"/>
            </ac:spMkLst>
          </pc:spChg>
          <pc:spChg chg="mod">
            <ac:chgData name="Fake Test User" userId="SID-0" providerId="Test" clId="FakeClientId" dt="2024-03-14T08:00:12.586" v="21" actId="790"/>
            <ac:spMkLst>
              <pc:docMk/>
              <pc:sldMasterMk cId="2521255718" sldId="2147483684"/>
              <pc:sldLayoutMk cId="3858332531" sldId="2147483691"/>
              <ac:spMk id="25" creationId="{23A34CAC-4A03-ADDB-E97F-8675E68FC0B3}"/>
            </ac:spMkLst>
          </pc:spChg>
          <pc:spChg chg="mod">
            <ac:chgData name="Fake Test User" userId="SID-0" providerId="Test" clId="FakeClientId" dt="2024-03-14T08:00:12.586" v="21" actId="790"/>
            <ac:spMkLst>
              <pc:docMk/>
              <pc:sldMasterMk cId="2521255718" sldId="2147483684"/>
              <pc:sldLayoutMk cId="3858332531" sldId="2147483691"/>
              <ac:spMk id="26" creationId="{0C733506-2F0D-8F31-52D1-5244F04A706B}"/>
            </ac:spMkLst>
          </pc:spChg>
          <pc:spChg chg="mod">
            <ac:chgData name="Fake Test User" userId="SID-0" providerId="Test" clId="FakeClientId" dt="2024-03-14T08:00:12.586" v="21" actId="790"/>
            <ac:spMkLst>
              <pc:docMk/>
              <pc:sldMasterMk cId="2521255718" sldId="2147483684"/>
              <pc:sldLayoutMk cId="3858332531" sldId="2147483691"/>
              <ac:spMk id="27" creationId="{29356E3D-E14C-9C43-7CE4-A7156B1E10DB}"/>
            </ac:spMkLst>
          </pc:spChg>
        </pc:sldLayoutChg>
        <pc:sldLayoutChg chg="modSp mod">
          <pc:chgData name="Fake Test User" userId="SID-0" providerId="Test" clId="FakeClientId" dt="2024-03-14T08:00:17.242" v="23" actId="790"/>
          <pc:sldLayoutMkLst>
            <pc:docMk/>
            <pc:sldMasterMk cId="2521255718" sldId="2147483684"/>
            <pc:sldLayoutMk cId="372899782" sldId="2147483696"/>
          </pc:sldLayoutMkLst>
          <pc:spChg chg="mod">
            <ac:chgData name="Fake Test User" userId="SID-0" providerId="Test" clId="FakeClientId" dt="2024-03-14T08:00:17.242" v="23" actId="790"/>
            <ac:spMkLst>
              <pc:docMk/>
              <pc:sldMasterMk cId="2521255718" sldId="2147483684"/>
              <pc:sldLayoutMk cId="372899782" sldId="2147483696"/>
              <ac:spMk id="4" creationId="{8C56EB0F-63C8-5F75-A333-3413A9DC6F76}"/>
            </ac:spMkLst>
          </pc:spChg>
          <pc:spChg chg="mod">
            <ac:chgData name="Fake Test User" userId="SID-0" providerId="Test" clId="FakeClientId" dt="2024-03-14T08:00:17.242" v="23" actId="790"/>
            <ac:spMkLst>
              <pc:docMk/>
              <pc:sldMasterMk cId="2521255718" sldId="2147483684"/>
              <pc:sldLayoutMk cId="372899782" sldId="2147483696"/>
              <ac:spMk id="5" creationId="{4D4DE333-25B4-E092-1CC4-C3D20BA25168}"/>
            </ac:spMkLst>
          </pc:spChg>
          <pc:spChg chg="mod">
            <ac:chgData name="Fake Test User" userId="SID-0" providerId="Test" clId="FakeClientId" dt="2024-03-14T08:00:17.242" v="23" actId="790"/>
            <ac:spMkLst>
              <pc:docMk/>
              <pc:sldMasterMk cId="2521255718" sldId="2147483684"/>
              <pc:sldLayoutMk cId="372899782" sldId="2147483696"/>
              <ac:spMk id="6" creationId="{8F1AF200-E81F-A326-0EDB-4B93C71D9BF4}"/>
            </ac:spMkLst>
          </pc:spChg>
          <pc:spChg chg="mod">
            <ac:chgData name="Fake Test User" userId="SID-0" providerId="Test" clId="FakeClientId" dt="2024-03-14T08:00:17.242" v="23" actId="790"/>
            <ac:spMkLst>
              <pc:docMk/>
              <pc:sldMasterMk cId="2521255718" sldId="2147483684"/>
              <pc:sldLayoutMk cId="372899782" sldId="2147483696"/>
              <ac:spMk id="7" creationId="{57BF9F63-86BE-5515-AD3C-59481B3FF4B4}"/>
            </ac:spMkLst>
          </pc:spChg>
          <pc:spChg chg="mod">
            <ac:chgData name="Fake Test User" userId="SID-0" providerId="Test" clId="FakeClientId" dt="2024-03-14T08:00:17.242" v="23" actId="790"/>
            <ac:spMkLst>
              <pc:docMk/>
              <pc:sldMasterMk cId="2521255718" sldId="2147483684"/>
              <pc:sldLayoutMk cId="372899782" sldId="2147483696"/>
              <ac:spMk id="8" creationId="{E592AF4F-2F83-7005-B3AC-6FCC7FB19140}"/>
            </ac:spMkLst>
          </pc:spChg>
          <pc:spChg chg="mod">
            <ac:chgData name="Fake Test User" userId="SID-0" providerId="Test" clId="FakeClientId" dt="2024-03-14T08:00:17.242" v="23" actId="790"/>
            <ac:spMkLst>
              <pc:docMk/>
              <pc:sldMasterMk cId="2521255718" sldId="2147483684"/>
              <pc:sldLayoutMk cId="372899782" sldId="2147483696"/>
              <ac:spMk id="11" creationId="{076C4EAC-BBDE-1963-BD72-3BD2A47DC59C}"/>
            </ac:spMkLst>
          </pc:spChg>
        </pc:sldLayoutChg>
        <pc:sldLayoutChg chg="modSp mod">
          <pc:chgData name="Fake Test User" userId="SID-0" providerId="Test" clId="FakeClientId" dt="2024-03-14T08:00:22.320" v="25" actId="790"/>
          <pc:sldLayoutMkLst>
            <pc:docMk/>
            <pc:sldMasterMk cId="2521255718" sldId="2147483684"/>
            <pc:sldLayoutMk cId="3650073892" sldId="2147483697"/>
          </pc:sldLayoutMkLst>
          <pc:spChg chg="mod">
            <ac:chgData name="Fake Test User" userId="SID-0" providerId="Test" clId="FakeClientId" dt="2024-03-14T08:00:22.320" v="25" actId="790"/>
            <ac:spMkLst>
              <pc:docMk/>
              <pc:sldMasterMk cId="2521255718" sldId="2147483684"/>
              <pc:sldLayoutMk cId="3650073892" sldId="2147483697"/>
              <ac:spMk id="2" creationId="{32772C41-A024-2F33-1F04-21E003FA7291}"/>
            </ac:spMkLst>
          </pc:spChg>
          <pc:spChg chg="mod">
            <ac:chgData name="Fake Test User" userId="SID-0" providerId="Test" clId="FakeClientId" dt="2024-03-14T08:00:22.320" v="25" actId="790"/>
            <ac:spMkLst>
              <pc:docMk/>
              <pc:sldMasterMk cId="2521255718" sldId="2147483684"/>
              <pc:sldLayoutMk cId="3650073892" sldId="2147483697"/>
              <ac:spMk id="3" creationId="{473BC2DF-9C2A-052C-AD2C-0A8ABAA50374}"/>
            </ac:spMkLst>
          </pc:spChg>
          <pc:spChg chg="mod">
            <ac:chgData name="Fake Test User" userId="SID-0" providerId="Test" clId="FakeClientId" dt="2024-03-14T08:00:22.320" v="25" actId="790"/>
            <ac:spMkLst>
              <pc:docMk/>
              <pc:sldMasterMk cId="2521255718" sldId="2147483684"/>
              <pc:sldLayoutMk cId="3650073892" sldId="2147483697"/>
              <ac:spMk id="4" creationId="{C0070940-5919-2C95-2278-32E50BF14DD1}"/>
            </ac:spMkLst>
          </pc:spChg>
          <pc:spChg chg="mod">
            <ac:chgData name="Fake Test User" userId="SID-0" providerId="Test" clId="FakeClientId" dt="2024-03-14T08:00:22.320" v="25" actId="790"/>
            <ac:spMkLst>
              <pc:docMk/>
              <pc:sldMasterMk cId="2521255718" sldId="2147483684"/>
              <pc:sldLayoutMk cId="3650073892" sldId="2147483697"/>
              <ac:spMk id="5" creationId="{1957D599-49CF-19FE-6D86-C5EDB765F413}"/>
            </ac:spMkLst>
          </pc:spChg>
          <pc:spChg chg="mod">
            <ac:chgData name="Fake Test User" userId="SID-0" providerId="Test" clId="FakeClientId" dt="2024-03-14T08:00:22.320" v="25" actId="790"/>
            <ac:spMkLst>
              <pc:docMk/>
              <pc:sldMasterMk cId="2521255718" sldId="2147483684"/>
              <pc:sldLayoutMk cId="3650073892" sldId="2147483697"/>
              <ac:spMk id="6" creationId="{28931DF1-1C8D-86B9-BFDD-098FFC00FDC2}"/>
            </ac:spMkLst>
          </pc:spChg>
          <pc:spChg chg="mod">
            <ac:chgData name="Fake Test User" userId="SID-0" providerId="Test" clId="FakeClientId" dt="2024-03-14T08:00:22.320" v="25" actId="790"/>
            <ac:spMkLst>
              <pc:docMk/>
              <pc:sldMasterMk cId="2521255718" sldId="2147483684"/>
              <pc:sldLayoutMk cId="3650073892" sldId="2147483697"/>
              <ac:spMk id="8" creationId="{780F3839-9B1B-2346-C1F4-E876E6AE32E1}"/>
            </ac:spMkLst>
          </pc:spChg>
          <pc:spChg chg="mod">
            <ac:chgData name="Fake Test User" userId="SID-0" providerId="Test" clId="FakeClientId" dt="2024-03-14T08:00:22.320" v="25" actId="790"/>
            <ac:spMkLst>
              <pc:docMk/>
              <pc:sldMasterMk cId="2521255718" sldId="2147483684"/>
              <pc:sldLayoutMk cId="3650073892" sldId="2147483697"/>
              <ac:spMk id="11" creationId="{700A5CAB-28E9-FB7A-E72E-39F3ADE58C6B}"/>
            </ac:spMkLst>
          </pc:spChg>
          <pc:spChg chg="mod">
            <ac:chgData name="Fake Test User" userId="SID-0" providerId="Test" clId="FakeClientId" dt="2024-03-14T08:00:22.320" v="25" actId="790"/>
            <ac:spMkLst>
              <pc:docMk/>
              <pc:sldMasterMk cId="2521255718" sldId="2147483684"/>
              <pc:sldLayoutMk cId="3650073892" sldId="2147483697"/>
              <ac:spMk id="12" creationId="{2BA2D9BC-CA87-28FA-7A02-455E740EACAB}"/>
            </ac:spMkLst>
          </pc:spChg>
          <pc:spChg chg="mod">
            <ac:chgData name="Fake Test User" userId="SID-0" providerId="Test" clId="FakeClientId" dt="2024-03-14T08:00:22.320" v="25" actId="790"/>
            <ac:spMkLst>
              <pc:docMk/>
              <pc:sldMasterMk cId="2521255718" sldId="2147483684"/>
              <pc:sldLayoutMk cId="3650073892" sldId="2147483697"/>
              <ac:spMk id="13" creationId="{734E5ADF-EEF0-2501-9D7B-8FC1A49F60A7}"/>
            </ac:spMkLst>
          </pc:spChg>
          <pc:spChg chg="mod">
            <ac:chgData name="Fake Test User" userId="SID-0" providerId="Test" clId="FakeClientId" dt="2024-03-14T08:00:22.320" v="25" actId="790"/>
            <ac:spMkLst>
              <pc:docMk/>
              <pc:sldMasterMk cId="2521255718" sldId="2147483684"/>
              <pc:sldLayoutMk cId="3650073892" sldId="2147483697"/>
              <ac:spMk id="14" creationId="{60ABD6E1-FE78-D78B-E80C-09490F5D8D05}"/>
            </ac:spMkLst>
          </pc:spChg>
        </pc:sldLayoutChg>
        <pc:sldLayoutChg chg="modSp mod">
          <pc:chgData name="Fake Test User" userId="SID-0" providerId="Test" clId="FakeClientId" dt="2024-03-14T08:00:32.336" v="28" actId="790"/>
          <pc:sldLayoutMkLst>
            <pc:docMk/>
            <pc:sldMasterMk cId="2521255718" sldId="2147483684"/>
            <pc:sldLayoutMk cId="353552021" sldId="2147483698"/>
          </pc:sldLayoutMkLst>
          <pc:spChg chg="mod">
            <ac:chgData name="Fake Test User" userId="SID-0" providerId="Test" clId="FakeClientId" dt="2024-03-14T08:00:32.336" v="28" actId="790"/>
            <ac:spMkLst>
              <pc:docMk/>
              <pc:sldMasterMk cId="2521255718" sldId="2147483684"/>
              <pc:sldLayoutMk cId="353552021" sldId="2147483698"/>
              <ac:spMk id="2" creationId="{32772C41-A024-2F33-1F04-21E003FA7291}"/>
            </ac:spMkLst>
          </pc:spChg>
          <pc:spChg chg="mod">
            <ac:chgData name="Fake Test User" userId="SID-0" providerId="Test" clId="FakeClientId" dt="2024-03-14T08:00:32.336" v="28" actId="790"/>
            <ac:spMkLst>
              <pc:docMk/>
              <pc:sldMasterMk cId="2521255718" sldId="2147483684"/>
              <pc:sldLayoutMk cId="353552021" sldId="2147483698"/>
              <ac:spMk id="3" creationId="{473BC2DF-9C2A-052C-AD2C-0A8ABAA50374}"/>
            </ac:spMkLst>
          </pc:spChg>
          <pc:spChg chg="mod">
            <ac:chgData name="Fake Test User" userId="SID-0" providerId="Test" clId="FakeClientId" dt="2024-03-14T08:00:32.336" v="28" actId="790"/>
            <ac:spMkLst>
              <pc:docMk/>
              <pc:sldMasterMk cId="2521255718" sldId="2147483684"/>
              <pc:sldLayoutMk cId="353552021" sldId="2147483698"/>
              <ac:spMk id="4" creationId="{C0070940-5919-2C95-2278-32E50BF14DD1}"/>
            </ac:spMkLst>
          </pc:spChg>
          <pc:spChg chg="mod">
            <ac:chgData name="Fake Test User" userId="SID-0" providerId="Test" clId="FakeClientId" dt="2024-03-14T08:00:32.336" v="28" actId="790"/>
            <ac:spMkLst>
              <pc:docMk/>
              <pc:sldMasterMk cId="2521255718" sldId="2147483684"/>
              <pc:sldLayoutMk cId="353552021" sldId="2147483698"/>
              <ac:spMk id="5" creationId="{1957D599-49CF-19FE-6D86-C5EDB765F413}"/>
            </ac:spMkLst>
          </pc:spChg>
          <pc:spChg chg="mod">
            <ac:chgData name="Fake Test User" userId="SID-0" providerId="Test" clId="FakeClientId" dt="2024-03-14T08:00:32.336" v="28" actId="790"/>
            <ac:spMkLst>
              <pc:docMk/>
              <pc:sldMasterMk cId="2521255718" sldId="2147483684"/>
              <pc:sldLayoutMk cId="353552021" sldId="2147483698"/>
              <ac:spMk id="6" creationId="{28931DF1-1C8D-86B9-BFDD-098FFC00FDC2}"/>
            </ac:spMkLst>
          </pc:spChg>
          <pc:spChg chg="mod">
            <ac:chgData name="Fake Test User" userId="SID-0" providerId="Test" clId="FakeClientId" dt="2024-03-14T08:00:32.336" v="28" actId="790"/>
            <ac:spMkLst>
              <pc:docMk/>
              <pc:sldMasterMk cId="2521255718" sldId="2147483684"/>
              <pc:sldLayoutMk cId="353552021" sldId="2147483698"/>
              <ac:spMk id="8" creationId="{096D26C0-4AFC-33CC-99BE-317E9A844352}"/>
            </ac:spMkLst>
          </pc:spChg>
        </pc:sldLayoutChg>
        <pc:sldLayoutChg chg="modSp mod">
          <pc:chgData name="Fake Test User" userId="SID-0" providerId="Test" clId="FakeClientId" dt="2024-03-14T08:00:43.929" v="32" actId="790"/>
          <pc:sldLayoutMkLst>
            <pc:docMk/>
            <pc:sldMasterMk cId="2521255718" sldId="2147483684"/>
            <pc:sldLayoutMk cId="2435617698" sldId="2147483699"/>
          </pc:sldLayoutMkLst>
          <pc:spChg chg="mod">
            <ac:chgData name="Fake Test User" userId="SID-0" providerId="Test" clId="FakeClientId" dt="2024-03-14T08:00:43.929" v="32" actId="790"/>
            <ac:spMkLst>
              <pc:docMk/>
              <pc:sldMasterMk cId="2521255718" sldId="2147483684"/>
              <pc:sldLayoutMk cId="2435617698" sldId="2147483699"/>
              <ac:spMk id="2" creationId="{0C40C44A-93E6-6C58-5E88-AFDC594EC27A}"/>
            </ac:spMkLst>
          </pc:spChg>
          <pc:spChg chg="mod">
            <ac:chgData name="Fake Test User" userId="SID-0" providerId="Test" clId="FakeClientId" dt="2024-03-14T08:00:43.929" v="32" actId="790"/>
            <ac:spMkLst>
              <pc:docMk/>
              <pc:sldMasterMk cId="2521255718" sldId="2147483684"/>
              <pc:sldLayoutMk cId="2435617698" sldId="2147483699"/>
              <ac:spMk id="3" creationId="{0C813049-5F46-053E-6279-8183259649A6}"/>
            </ac:spMkLst>
          </pc:spChg>
          <pc:spChg chg="mod">
            <ac:chgData name="Fake Test User" userId="SID-0" providerId="Test" clId="FakeClientId" dt="2024-03-14T08:00:43.929" v="32" actId="790"/>
            <ac:spMkLst>
              <pc:docMk/>
              <pc:sldMasterMk cId="2521255718" sldId="2147483684"/>
              <pc:sldLayoutMk cId="2435617698" sldId="2147483699"/>
              <ac:spMk id="8" creationId="{BC013AD6-0EF3-2B25-DDBD-2DF706123AEE}"/>
            </ac:spMkLst>
          </pc:spChg>
          <pc:spChg chg="mod">
            <ac:chgData name="Fake Test User" userId="SID-0" providerId="Test" clId="FakeClientId" dt="2024-03-14T08:00:43.929" v="32" actId="790"/>
            <ac:spMkLst>
              <pc:docMk/>
              <pc:sldMasterMk cId="2521255718" sldId="2147483684"/>
              <pc:sldLayoutMk cId="2435617698" sldId="2147483699"/>
              <ac:spMk id="9" creationId="{FB7341D0-DC30-9661-B3E0-91DE7C379468}"/>
            </ac:spMkLst>
          </pc:spChg>
          <pc:spChg chg="mod">
            <ac:chgData name="Fake Test User" userId="SID-0" providerId="Test" clId="FakeClientId" dt="2024-03-14T08:00:43.929" v="32" actId="790"/>
            <ac:spMkLst>
              <pc:docMk/>
              <pc:sldMasterMk cId="2521255718" sldId="2147483684"/>
              <pc:sldLayoutMk cId="2435617698" sldId="2147483699"/>
              <ac:spMk id="10" creationId="{92A118B5-9F91-EA1B-3F95-6BFA5095544C}"/>
            </ac:spMkLst>
          </pc:spChg>
          <pc:spChg chg="mod">
            <ac:chgData name="Fake Test User" userId="SID-0" providerId="Test" clId="FakeClientId" dt="2024-03-14T08:00:43.929" v="32" actId="790"/>
            <ac:spMkLst>
              <pc:docMk/>
              <pc:sldMasterMk cId="2521255718" sldId="2147483684"/>
              <pc:sldLayoutMk cId="2435617698" sldId="2147483699"/>
              <ac:spMk id="11" creationId="{208891A5-91FA-D924-CB46-E74B50635001}"/>
            </ac:spMkLst>
          </pc:spChg>
          <pc:spChg chg="mod">
            <ac:chgData name="Fake Test User" userId="SID-0" providerId="Test" clId="FakeClientId" dt="2024-03-14T08:00:43.929" v="32" actId="790"/>
            <ac:spMkLst>
              <pc:docMk/>
              <pc:sldMasterMk cId="2521255718" sldId="2147483684"/>
              <pc:sldLayoutMk cId="2435617698" sldId="2147483699"/>
              <ac:spMk id="15" creationId="{BE5F7483-2261-D4C4-30E3-2D379D8CA06D}"/>
            </ac:spMkLst>
          </pc:spChg>
        </pc:sldLayoutChg>
        <pc:sldLayoutChg chg="modSp mod">
          <pc:chgData name="Fake Test User" userId="SID-0" providerId="Test" clId="FakeClientId" dt="2024-03-14T08:00:50.461" v="33" actId="790"/>
          <pc:sldLayoutMkLst>
            <pc:docMk/>
            <pc:sldMasterMk cId="2521255718" sldId="2147483684"/>
            <pc:sldLayoutMk cId="2019083638" sldId="2147483700"/>
          </pc:sldLayoutMkLst>
          <pc:spChg chg="mod">
            <ac:chgData name="Fake Test User" userId="SID-0" providerId="Test" clId="FakeClientId" dt="2024-03-14T08:00:50.461" v="33" actId="790"/>
            <ac:spMkLst>
              <pc:docMk/>
              <pc:sldMasterMk cId="2521255718" sldId="2147483684"/>
              <pc:sldLayoutMk cId="2019083638" sldId="2147483700"/>
              <ac:spMk id="2" creationId="{0C40C44A-93E6-6C58-5E88-AFDC594EC27A}"/>
            </ac:spMkLst>
          </pc:spChg>
          <pc:spChg chg="mod">
            <ac:chgData name="Fake Test User" userId="SID-0" providerId="Test" clId="FakeClientId" dt="2024-03-14T08:00:50.461" v="33" actId="790"/>
            <ac:spMkLst>
              <pc:docMk/>
              <pc:sldMasterMk cId="2521255718" sldId="2147483684"/>
              <pc:sldLayoutMk cId="2019083638" sldId="2147483700"/>
              <ac:spMk id="3" creationId="{0C813049-5F46-053E-6279-8183259649A6}"/>
            </ac:spMkLst>
          </pc:spChg>
          <pc:spChg chg="mod">
            <ac:chgData name="Fake Test User" userId="SID-0" providerId="Test" clId="FakeClientId" dt="2024-03-14T08:00:50.461" v="33" actId="790"/>
            <ac:spMkLst>
              <pc:docMk/>
              <pc:sldMasterMk cId="2521255718" sldId="2147483684"/>
              <pc:sldLayoutMk cId="2019083638" sldId="2147483700"/>
              <ac:spMk id="5" creationId="{C6CFCEB5-4092-FD13-478E-51CD74FDB82E}"/>
            </ac:spMkLst>
          </pc:spChg>
          <pc:spChg chg="mod">
            <ac:chgData name="Fake Test User" userId="SID-0" providerId="Test" clId="FakeClientId" dt="2024-03-14T08:00:50.461" v="33" actId="790"/>
            <ac:spMkLst>
              <pc:docMk/>
              <pc:sldMasterMk cId="2521255718" sldId="2147483684"/>
              <pc:sldLayoutMk cId="2019083638" sldId="2147483700"/>
              <ac:spMk id="6" creationId="{5D077A4D-E7C0-912D-293F-D93F0CB5CA49}"/>
            </ac:spMkLst>
          </pc:spChg>
          <pc:spChg chg="mod">
            <ac:chgData name="Fake Test User" userId="SID-0" providerId="Test" clId="FakeClientId" dt="2024-03-14T08:00:50.461" v="33" actId="790"/>
            <ac:spMkLst>
              <pc:docMk/>
              <pc:sldMasterMk cId="2521255718" sldId="2147483684"/>
              <pc:sldLayoutMk cId="2019083638" sldId="2147483700"/>
              <ac:spMk id="7" creationId="{CA6AA9E1-334B-5F8F-8A92-67DD095F7838}"/>
            </ac:spMkLst>
          </pc:spChg>
          <pc:spChg chg="mod">
            <ac:chgData name="Fake Test User" userId="SID-0" providerId="Test" clId="FakeClientId" dt="2024-03-14T08:00:50.461" v="33" actId="790"/>
            <ac:spMkLst>
              <pc:docMk/>
              <pc:sldMasterMk cId="2521255718" sldId="2147483684"/>
              <pc:sldLayoutMk cId="2019083638" sldId="2147483700"/>
              <ac:spMk id="8" creationId="{423FEB60-8FB5-7F10-EDD7-8AB4B3139EF6}"/>
            </ac:spMkLst>
          </pc:spChg>
        </pc:sldLayoutChg>
        <pc:sldLayoutChg chg="modSp mod">
          <pc:chgData name="Fake Test User" userId="SID-0" providerId="Test" clId="FakeClientId" dt="2024-03-14T08:01:02.476" v="36" actId="790"/>
          <pc:sldLayoutMkLst>
            <pc:docMk/>
            <pc:sldMasterMk cId="2521255718" sldId="2147483684"/>
            <pc:sldLayoutMk cId="100879375" sldId="2147483701"/>
          </pc:sldLayoutMkLst>
          <pc:spChg chg="mod">
            <ac:chgData name="Fake Test User" userId="SID-0" providerId="Test" clId="FakeClientId" dt="2024-03-14T08:01:02.476" v="36" actId="790"/>
            <ac:spMkLst>
              <pc:docMk/>
              <pc:sldMasterMk cId="2521255718" sldId="2147483684"/>
              <pc:sldLayoutMk cId="100879375" sldId="2147483701"/>
              <ac:spMk id="2" creationId="{F657BD59-35CC-9BB3-8621-6FA3356F81AA}"/>
            </ac:spMkLst>
          </pc:spChg>
          <pc:spChg chg="mod">
            <ac:chgData name="Fake Test User" userId="SID-0" providerId="Test" clId="FakeClientId" dt="2024-03-14T08:01:02.476" v="36" actId="790"/>
            <ac:spMkLst>
              <pc:docMk/>
              <pc:sldMasterMk cId="2521255718" sldId="2147483684"/>
              <pc:sldLayoutMk cId="100879375" sldId="2147483701"/>
              <ac:spMk id="3" creationId="{2AC28186-3489-427F-79D0-B78444023624}"/>
            </ac:spMkLst>
          </pc:spChg>
          <pc:spChg chg="mod">
            <ac:chgData name="Fake Test User" userId="SID-0" providerId="Test" clId="FakeClientId" dt="2024-03-14T08:01:02.476" v="36" actId="790"/>
            <ac:spMkLst>
              <pc:docMk/>
              <pc:sldMasterMk cId="2521255718" sldId="2147483684"/>
              <pc:sldLayoutMk cId="100879375" sldId="2147483701"/>
              <ac:spMk id="4" creationId="{8C56EB0F-63C8-5F75-A333-3413A9DC6F76}"/>
            </ac:spMkLst>
          </pc:spChg>
          <pc:spChg chg="mod">
            <ac:chgData name="Fake Test User" userId="SID-0" providerId="Test" clId="FakeClientId" dt="2024-03-14T08:01:02.476" v="36" actId="790"/>
            <ac:spMkLst>
              <pc:docMk/>
              <pc:sldMasterMk cId="2521255718" sldId="2147483684"/>
              <pc:sldLayoutMk cId="100879375" sldId="2147483701"/>
              <ac:spMk id="5" creationId="{4D4DE333-25B4-E092-1CC4-C3D20BA25168}"/>
            </ac:spMkLst>
          </pc:spChg>
          <pc:spChg chg="mod">
            <ac:chgData name="Fake Test User" userId="SID-0" providerId="Test" clId="FakeClientId" dt="2024-03-14T08:01:02.476" v="36" actId="790"/>
            <ac:spMkLst>
              <pc:docMk/>
              <pc:sldMasterMk cId="2521255718" sldId="2147483684"/>
              <pc:sldLayoutMk cId="100879375" sldId="2147483701"/>
              <ac:spMk id="6" creationId="{8F1AF200-E81F-A326-0EDB-4B93C71D9BF4}"/>
            </ac:spMkLst>
          </pc:spChg>
        </pc:sldLayoutChg>
        <pc:sldLayoutChg chg="modSp mod">
          <pc:chgData name="Fake Test User" userId="SID-0" providerId="Test" clId="FakeClientId" dt="2024-03-14T08:00:27.914" v="27" actId="790"/>
          <pc:sldLayoutMkLst>
            <pc:docMk/>
            <pc:sldMasterMk cId="2521255718" sldId="2147483684"/>
            <pc:sldLayoutMk cId="660994608" sldId="2147483703"/>
          </pc:sldLayoutMkLst>
          <pc:spChg chg="mod">
            <ac:chgData name="Fake Test User" userId="SID-0" providerId="Test" clId="FakeClientId" dt="2024-03-14T08:00:27.914" v="27" actId="790"/>
            <ac:spMkLst>
              <pc:docMk/>
              <pc:sldMasterMk cId="2521255718" sldId="2147483684"/>
              <pc:sldLayoutMk cId="660994608" sldId="2147483703"/>
              <ac:spMk id="2" creationId="{B1A4B040-51E3-4DA0-B21D-EEE173E7536F}"/>
            </ac:spMkLst>
          </pc:spChg>
          <pc:spChg chg="mod">
            <ac:chgData name="Fake Test User" userId="SID-0" providerId="Test" clId="FakeClientId" dt="2024-03-14T08:00:27.914" v="27" actId="790"/>
            <ac:spMkLst>
              <pc:docMk/>
              <pc:sldMasterMk cId="2521255718" sldId="2147483684"/>
              <pc:sldLayoutMk cId="660994608" sldId="2147483703"/>
              <ac:spMk id="3" creationId="{F8A2CD90-429B-4A55-B6C8-DD6CE6994118}"/>
            </ac:spMkLst>
          </pc:spChg>
          <pc:spChg chg="mod">
            <ac:chgData name="Fake Test User" userId="SID-0" providerId="Test" clId="FakeClientId" dt="2024-03-14T08:00:27.914" v="27" actId="790"/>
            <ac:spMkLst>
              <pc:docMk/>
              <pc:sldMasterMk cId="2521255718" sldId="2147483684"/>
              <pc:sldLayoutMk cId="660994608" sldId="2147483703"/>
              <ac:spMk id="4" creationId="{4D4EE704-5DCA-484E-85E0-0E3A7B1C5046}"/>
            </ac:spMkLst>
          </pc:spChg>
          <pc:spChg chg="mod">
            <ac:chgData name="Fake Test User" userId="SID-0" providerId="Test" clId="FakeClientId" dt="2024-03-14T08:00:27.914" v="27" actId="790"/>
            <ac:spMkLst>
              <pc:docMk/>
              <pc:sldMasterMk cId="2521255718" sldId="2147483684"/>
              <pc:sldLayoutMk cId="660994608" sldId="2147483703"/>
              <ac:spMk id="5" creationId="{4CA69B66-1C18-44A2-93F7-97DED26F24AB}"/>
            </ac:spMkLst>
          </pc:spChg>
          <pc:spChg chg="mod">
            <ac:chgData name="Fake Test User" userId="SID-0" providerId="Test" clId="FakeClientId" dt="2024-03-14T08:00:27.914" v="27" actId="790"/>
            <ac:spMkLst>
              <pc:docMk/>
              <pc:sldMasterMk cId="2521255718" sldId="2147483684"/>
              <pc:sldLayoutMk cId="660994608" sldId="2147483703"/>
              <ac:spMk id="6" creationId="{7E44B5A0-66FA-433A-8DC5-C097C63B4DFC}"/>
            </ac:spMkLst>
          </pc:spChg>
          <pc:spChg chg="mod">
            <ac:chgData name="Fake Test User" userId="SID-0" providerId="Test" clId="FakeClientId" dt="2024-03-14T08:00:27.914" v="27" actId="790"/>
            <ac:spMkLst>
              <pc:docMk/>
              <pc:sldMasterMk cId="2521255718" sldId="2147483684"/>
              <pc:sldLayoutMk cId="660994608" sldId="2147483703"/>
              <ac:spMk id="8" creationId="{C32B1A1D-760B-9D3D-A869-E50FC962A629}"/>
            </ac:spMkLst>
          </pc:spChg>
          <pc:spChg chg="mod">
            <ac:chgData name="Fake Test User" userId="SID-0" providerId="Test" clId="FakeClientId" dt="2024-03-14T08:00:27.914" v="27" actId="790"/>
            <ac:spMkLst>
              <pc:docMk/>
              <pc:sldMasterMk cId="2521255718" sldId="2147483684"/>
              <pc:sldLayoutMk cId="660994608" sldId="2147483703"/>
              <ac:spMk id="10" creationId="{5C54B3E8-515B-0865-9321-DB3793A62240}"/>
            </ac:spMkLst>
          </pc:spChg>
          <pc:spChg chg="mod">
            <ac:chgData name="Fake Test User" userId="SID-0" providerId="Test" clId="FakeClientId" dt="2024-03-14T08:00:27.914" v="27" actId="790"/>
            <ac:spMkLst>
              <pc:docMk/>
              <pc:sldMasterMk cId="2521255718" sldId="2147483684"/>
              <pc:sldLayoutMk cId="660994608" sldId="2147483703"/>
              <ac:spMk id="11" creationId="{56E92718-2CCD-B15D-8DE5-46285BEA256B}"/>
            </ac:spMkLst>
          </pc:spChg>
          <pc:spChg chg="mod">
            <ac:chgData name="Fake Test User" userId="SID-0" providerId="Test" clId="FakeClientId" dt="2024-03-14T08:00:27.914" v="27" actId="790"/>
            <ac:spMkLst>
              <pc:docMk/>
              <pc:sldMasterMk cId="2521255718" sldId="2147483684"/>
              <pc:sldLayoutMk cId="660994608" sldId="2147483703"/>
              <ac:spMk id="13" creationId="{02ECB475-568C-47AC-B16D-2E202DEB2DE0}"/>
            </ac:spMkLst>
          </pc:spChg>
          <pc:spChg chg="mod">
            <ac:chgData name="Fake Test User" userId="SID-0" providerId="Test" clId="FakeClientId" dt="2024-03-14T08:00:27.914" v="27" actId="790"/>
            <ac:spMkLst>
              <pc:docMk/>
              <pc:sldMasterMk cId="2521255718" sldId="2147483684"/>
              <pc:sldLayoutMk cId="660994608" sldId="2147483703"/>
              <ac:spMk id="14" creationId="{080D8764-525A-441E-B58F-068E82F09714}"/>
            </ac:spMkLst>
          </pc:spChg>
          <pc:spChg chg="mod">
            <ac:chgData name="Fake Test User" userId="SID-0" providerId="Test" clId="FakeClientId" dt="2024-03-14T08:00:27.914" v="27" actId="790"/>
            <ac:spMkLst>
              <pc:docMk/>
              <pc:sldMasterMk cId="2521255718" sldId="2147483684"/>
              <pc:sldLayoutMk cId="660994608" sldId="2147483703"/>
              <ac:spMk id="15" creationId="{11196109-6F2B-4738-B2FC-2CCC753AABD4}"/>
            </ac:spMkLst>
          </pc:spChg>
          <pc:spChg chg="mod">
            <ac:chgData name="Fake Test User" userId="SID-0" providerId="Test" clId="FakeClientId" dt="2024-03-14T08:00:27.914" v="27" actId="790"/>
            <ac:spMkLst>
              <pc:docMk/>
              <pc:sldMasterMk cId="2521255718" sldId="2147483684"/>
              <pc:sldLayoutMk cId="660994608" sldId="2147483703"/>
              <ac:spMk id="16" creationId="{F7E468C2-69B8-470B-85E3-801A3CB1D7E2}"/>
            </ac:spMkLst>
          </pc:spChg>
          <pc:spChg chg="mod">
            <ac:chgData name="Fake Test User" userId="SID-0" providerId="Test" clId="FakeClientId" dt="2024-03-14T08:00:27.914" v="27" actId="790"/>
            <ac:spMkLst>
              <pc:docMk/>
              <pc:sldMasterMk cId="2521255718" sldId="2147483684"/>
              <pc:sldLayoutMk cId="660994608" sldId="2147483703"/>
              <ac:spMk id="20" creationId="{2E5D7C6F-BF77-9B7D-5B12-7AF3ED280B43}"/>
            </ac:spMkLst>
          </pc:spChg>
          <pc:spChg chg="mod">
            <ac:chgData name="Fake Test User" userId="SID-0" providerId="Test" clId="FakeClientId" dt="2024-03-14T08:00:27.914" v="27" actId="790"/>
            <ac:spMkLst>
              <pc:docMk/>
              <pc:sldMasterMk cId="2521255718" sldId="2147483684"/>
              <pc:sldLayoutMk cId="660994608" sldId="2147483703"/>
              <ac:spMk id="21" creationId="{FA599EE6-2673-0AD8-EAE0-45C79326015E}"/>
            </ac:spMkLst>
          </pc:spChg>
        </pc:sldLayoutChg>
        <pc:sldLayoutChg chg="modSp mod">
          <pc:chgData name="Fake Test User" userId="SID-0" providerId="Test" clId="FakeClientId" dt="2024-03-14T08:00:37.195" v="30" actId="790"/>
          <pc:sldLayoutMkLst>
            <pc:docMk/>
            <pc:sldMasterMk cId="2521255718" sldId="2147483684"/>
            <pc:sldLayoutMk cId="1806119473" sldId="2147483704"/>
          </pc:sldLayoutMkLst>
          <pc:spChg chg="mod">
            <ac:chgData name="Fake Test User" userId="SID-0" providerId="Test" clId="FakeClientId" dt="2024-03-14T08:00:37.195" v="30" actId="790"/>
            <ac:spMkLst>
              <pc:docMk/>
              <pc:sldMasterMk cId="2521255718" sldId="2147483684"/>
              <pc:sldLayoutMk cId="1806119473" sldId="2147483704"/>
              <ac:spMk id="2" creationId="{8978E540-142B-4A82-9C3F-E61BC190AEED}"/>
            </ac:spMkLst>
          </pc:spChg>
          <pc:spChg chg="mod">
            <ac:chgData name="Fake Test User" userId="SID-0" providerId="Test" clId="FakeClientId" dt="2024-03-14T08:00:37.195" v="30" actId="790"/>
            <ac:spMkLst>
              <pc:docMk/>
              <pc:sldMasterMk cId="2521255718" sldId="2147483684"/>
              <pc:sldLayoutMk cId="1806119473" sldId="2147483704"/>
              <ac:spMk id="3" creationId="{02C6BF36-D4F5-4363-B440-BDAE50BBD4B6}"/>
            </ac:spMkLst>
          </pc:spChg>
          <pc:spChg chg="mod">
            <ac:chgData name="Fake Test User" userId="SID-0" providerId="Test" clId="FakeClientId" dt="2024-03-14T08:00:37.195" v="30" actId="790"/>
            <ac:spMkLst>
              <pc:docMk/>
              <pc:sldMasterMk cId="2521255718" sldId="2147483684"/>
              <pc:sldLayoutMk cId="1806119473" sldId="2147483704"/>
              <ac:spMk id="5" creationId="{BB99A8AF-0998-4613-B1D8-C14ECBFFDF67}"/>
            </ac:spMkLst>
          </pc:spChg>
          <pc:spChg chg="mod">
            <ac:chgData name="Fake Test User" userId="SID-0" providerId="Test" clId="FakeClientId" dt="2024-03-14T08:00:37.195" v="30" actId="790"/>
            <ac:spMkLst>
              <pc:docMk/>
              <pc:sldMasterMk cId="2521255718" sldId="2147483684"/>
              <pc:sldLayoutMk cId="1806119473" sldId="2147483704"/>
              <ac:spMk id="6" creationId="{66E44EAA-B8A9-4428-A9DF-1174DA940990}"/>
            </ac:spMkLst>
          </pc:spChg>
          <pc:spChg chg="mod">
            <ac:chgData name="Fake Test User" userId="SID-0" providerId="Test" clId="FakeClientId" dt="2024-03-14T08:00:37.195" v="30" actId="790"/>
            <ac:spMkLst>
              <pc:docMk/>
              <pc:sldMasterMk cId="2521255718" sldId="2147483684"/>
              <pc:sldLayoutMk cId="1806119473" sldId="2147483704"/>
              <ac:spMk id="7" creationId="{19E5C381-C899-4BF9-B584-2D78074D1CB2}"/>
            </ac:spMkLst>
          </pc:spChg>
          <pc:spChg chg="mod">
            <ac:chgData name="Fake Test User" userId="SID-0" providerId="Test" clId="FakeClientId" dt="2024-03-14T08:00:37.195" v="30" actId="790"/>
            <ac:spMkLst>
              <pc:docMk/>
              <pc:sldMasterMk cId="2521255718" sldId="2147483684"/>
              <pc:sldLayoutMk cId="1806119473" sldId="2147483704"/>
              <ac:spMk id="11" creationId="{6B65629D-0977-C0EA-5E0B-C4822F43DAEE}"/>
            </ac:spMkLst>
          </pc:spChg>
          <pc:spChg chg="mod">
            <ac:chgData name="Fake Test User" userId="SID-0" providerId="Test" clId="FakeClientId" dt="2024-03-14T08:00:37.195" v="30" actId="790"/>
            <ac:spMkLst>
              <pc:docMk/>
              <pc:sldMasterMk cId="2521255718" sldId="2147483684"/>
              <pc:sldLayoutMk cId="1806119473" sldId="2147483704"/>
              <ac:spMk id="20" creationId="{31167DA1-25D1-4E60-A62E-42B6F56A96EC}"/>
            </ac:spMkLst>
          </pc:spChg>
          <pc:spChg chg="mod">
            <ac:chgData name="Fake Test User" userId="SID-0" providerId="Test" clId="FakeClientId" dt="2024-03-14T08:00:37.195" v="30" actId="790"/>
            <ac:spMkLst>
              <pc:docMk/>
              <pc:sldMasterMk cId="2521255718" sldId="2147483684"/>
              <pc:sldLayoutMk cId="1806119473" sldId="2147483704"/>
              <ac:spMk id="21" creationId="{6B7B7215-A661-477E-91D0-CDBE5564D2B9}"/>
            </ac:spMkLst>
          </pc:spChg>
          <pc:spChg chg="mod">
            <ac:chgData name="Fake Test User" userId="SID-0" providerId="Test" clId="FakeClientId" dt="2024-03-14T08:00:37.195" v="30" actId="790"/>
            <ac:spMkLst>
              <pc:docMk/>
              <pc:sldMasterMk cId="2521255718" sldId="2147483684"/>
              <pc:sldLayoutMk cId="1806119473" sldId="2147483704"/>
              <ac:spMk id="22" creationId="{94729CA3-91C4-4A89-9448-A2F0E409177A}"/>
            </ac:spMkLst>
          </pc:spChg>
        </pc:sldLayoutChg>
      </pc:sldMasterChg>
    </pc:docChg>
  </pc:docChgLst>
</pc:chgInfo>
</file>

<file path=ppt/handoutMasters/_rels/handoutMaster11.xml.rels>&#65279;<?xml version="1.0" encoding="utf-8"?><Relationships xmlns="http://schemas.openxmlformats.org/package/2006/relationships"><Relationship Type="http://schemas.openxmlformats.org/officeDocument/2006/relationships/theme" Target="/ppt/theme/theme33.xml" Id="rId1" /></Relationships>
</file>

<file path=ppt/handoutMasters/handoutMaster1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95F4DCF1-ECAF-F7A7-2FE7-5E8E893BC44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2C1330B0-5BAC-7408-8C3C-78D8336840E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C4F55EE-5876-49F1-A645-6F0070D036A7}" type="datetime1">
              <a:rPr lang="zh-CN" altLang="en-US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2024/3/14</a:t>
            </a:fld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0D7EEB3-E0A5-7440-F7ED-F59975ED1E8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F548D11-7466-6432-3BF5-64A1A1FA59C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FA70580-B89C-4157-871D-6B9318EE5F58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‹#›</a:t>
            </a:fld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43157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1.xml.rels>&#65279;<?xml version="1.0" encoding="utf-8"?><Relationships xmlns="http://schemas.openxmlformats.org/package/2006/relationships"><Relationship Type="http://schemas.openxmlformats.org/officeDocument/2006/relationships/theme" Target="/ppt/theme/theme21.xml" Id="rId1" /></Relationships>
</file>

<file path=ppt/notesMasters/notesMaster1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70232640-2C90-4FB8-8A12-71653F9D0C02}" type="datetime1">
              <a:rPr lang="en-US" altLang="zh-CN" noProof="0" smtClean="0"/>
              <a:pPr/>
              <a:t>2024/3/14</a:t>
            </a:fld>
            <a:endParaRPr lang="zh-CN" altLang="en-US" noProof="0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CN" altLang="en-US" noProof="0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CN" altLang="en-US" noProof="0" dirty="0"/>
              <a:t>单击此处编辑母版文本样式</a:t>
            </a:r>
          </a:p>
          <a:p>
            <a:pPr lvl="1" rtl="0"/>
            <a:r>
              <a:rPr lang="zh-CN" altLang="en-US" noProof="0" dirty="0"/>
              <a:t>第二级</a:t>
            </a:r>
          </a:p>
          <a:p>
            <a:pPr lvl="2" rtl="0"/>
            <a:r>
              <a:rPr lang="zh-CN" altLang="en-US" noProof="0" dirty="0"/>
              <a:t>第三级</a:t>
            </a:r>
          </a:p>
          <a:p>
            <a:pPr lvl="3" rtl="0"/>
            <a:r>
              <a:rPr lang="zh-CN" altLang="en-US" noProof="0" dirty="0"/>
              <a:t>第四级</a:t>
            </a:r>
          </a:p>
          <a:p>
            <a:pPr lvl="4" rtl="0"/>
            <a:r>
              <a:rPr lang="zh-CN" altLang="en-US" noProof="0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E7AF00E9-A49D-4007-B3B9-A3783809E505}" type="slidenum">
              <a:rPr lang="en-US" altLang="zh-CN" noProof="0" smtClean="0"/>
              <a:pPr/>
              <a:t>‹#›</a:t>
            </a:fld>
            <a:endParaRPr lang="zh-CN" altLang="en-US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0969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013.xml.rels>&#65279;<?xml version="1.0" encoding="utf-8"?><Relationships xmlns="http://schemas.openxmlformats.org/package/2006/relationships"><Relationship Type="http://schemas.openxmlformats.org/officeDocument/2006/relationships/slide" Target="/ppt/slides/slide1013.xml" Id="rId2" /><Relationship Type="http://schemas.openxmlformats.org/officeDocument/2006/relationships/notesMaster" Target="/ppt/notesMasters/notesMaster11.xml" Id="rId1" /></Relationships>
</file>

<file path=ppt/notesSlides/_rels/notesSlide1110.xml.rels>&#65279;<?xml version="1.0" encoding="utf-8"?><Relationships xmlns="http://schemas.openxmlformats.org/package/2006/relationships"><Relationship Type="http://schemas.openxmlformats.org/officeDocument/2006/relationships/slide" Target="/ppt/slides/slide1110.xml" Id="rId2" /><Relationship Type="http://schemas.openxmlformats.org/officeDocument/2006/relationships/notesMaster" Target="/ppt/notesMasters/notesMaster11.xml" Id="rId1" /></Relationships>
</file>

<file path=ppt/notesSlides/_rels/notesSlide126.xml.rels>&#65279;<?xml version="1.0" encoding="utf-8"?><Relationships xmlns="http://schemas.openxmlformats.org/package/2006/relationships"><Relationship Type="http://schemas.openxmlformats.org/officeDocument/2006/relationships/slide" Target="/ppt/slides/slide126.xml" Id="rId2" /><Relationship Type="http://schemas.openxmlformats.org/officeDocument/2006/relationships/notesMaster" Target="/ppt/notesMasters/notesMaster11.xml" Id="rId1" /></Relationships>
</file>

<file path=ppt/notesSlides/_rels/notesSlide135.xml.rels>&#65279;<?xml version="1.0" encoding="utf-8"?><Relationships xmlns="http://schemas.openxmlformats.org/package/2006/relationships"><Relationship Type="http://schemas.openxmlformats.org/officeDocument/2006/relationships/slide" Target="/ppt/slides/slide135.xml" Id="rId2" /><Relationship Type="http://schemas.openxmlformats.org/officeDocument/2006/relationships/notesMaster" Target="/ppt/notesMasters/notesMaster11.xml" Id="rId1" /></Relationships>
</file>

<file path=ppt/notesSlides/_rels/notesSlide19.xml.rels>&#65279;<?xml version="1.0" encoding="utf-8"?><Relationships xmlns="http://schemas.openxmlformats.org/package/2006/relationships"><Relationship Type="http://schemas.openxmlformats.org/officeDocument/2006/relationships/slide" Target="/ppt/slides/slide19.xml" Id="rId2" /><Relationship Type="http://schemas.openxmlformats.org/officeDocument/2006/relationships/notesMaster" Target="/ppt/notesMasters/notesMaster11.xml" Id="rId1" /></Relationships>
</file>

<file path=ppt/notesSlides/_rels/notesSlide27.xml.rels>&#65279;<?xml version="1.0" encoding="utf-8"?><Relationships xmlns="http://schemas.openxmlformats.org/package/2006/relationships"><Relationship Type="http://schemas.openxmlformats.org/officeDocument/2006/relationships/slide" Target="/ppt/slides/slide27.xml" Id="rId2" /><Relationship Type="http://schemas.openxmlformats.org/officeDocument/2006/relationships/notesMaster" Target="/ppt/notesMasters/notesMaster11.xml" Id="rId1" /></Relationships>
</file>

<file path=ppt/notesSlides/_rels/notesSlide33.xml.rels>&#65279;<?xml version="1.0" encoding="utf-8"?><Relationships xmlns="http://schemas.openxmlformats.org/package/2006/relationships"><Relationship Type="http://schemas.openxmlformats.org/officeDocument/2006/relationships/slide" Target="/ppt/slides/slide33.xml" Id="rId2" /><Relationship Type="http://schemas.openxmlformats.org/officeDocument/2006/relationships/notesMaster" Target="/ppt/notesMasters/notesMaster11.xml" Id="rId1" /></Relationships>
</file>

<file path=ppt/notesSlides/_rels/notesSlide41.xml.rels>&#65279;<?xml version="1.0" encoding="utf-8"?><Relationships xmlns="http://schemas.openxmlformats.org/package/2006/relationships"><Relationship Type="http://schemas.openxmlformats.org/officeDocument/2006/relationships/slide" Target="/ppt/slides/slide41.xml" Id="rId2" /><Relationship Type="http://schemas.openxmlformats.org/officeDocument/2006/relationships/notesMaster" Target="/ppt/notesMasters/notesMaster11.xml" Id="rId1" /></Relationships>
</file>

<file path=ppt/notesSlides/_rels/notesSlide512.xml.rels>&#65279;<?xml version="1.0" encoding="utf-8"?><Relationships xmlns="http://schemas.openxmlformats.org/package/2006/relationships"><Relationship Type="http://schemas.openxmlformats.org/officeDocument/2006/relationships/slide" Target="/ppt/slides/slide512.xml" Id="rId2" /><Relationship Type="http://schemas.openxmlformats.org/officeDocument/2006/relationships/notesMaster" Target="/ppt/notesMasters/notesMaster11.xml" Id="rId1" /></Relationships>
</file>

<file path=ppt/notesSlides/_rels/notesSlide611.xml.rels>&#65279;<?xml version="1.0" encoding="utf-8"?><Relationships xmlns="http://schemas.openxmlformats.org/package/2006/relationships"><Relationship Type="http://schemas.openxmlformats.org/officeDocument/2006/relationships/slide" Target="/ppt/slides/slide611.xml" Id="rId2" /><Relationship Type="http://schemas.openxmlformats.org/officeDocument/2006/relationships/notesMaster" Target="/ppt/notesMasters/notesMaster11.xml" Id="rId1" /></Relationships>
</file>

<file path=ppt/notesSlides/_rels/notesSlide78.xml.rels>&#65279;<?xml version="1.0" encoding="utf-8"?><Relationships xmlns="http://schemas.openxmlformats.org/package/2006/relationships"><Relationship Type="http://schemas.openxmlformats.org/officeDocument/2006/relationships/slide" Target="/ppt/slides/slide78.xml" Id="rId2" /><Relationship Type="http://schemas.openxmlformats.org/officeDocument/2006/relationships/notesMaster" Target="/ppt/notesMasters/notesMaster11.xml" Id="rId1" /></Relationships>
</file>

<file path=ppt/notesSlides/_rels/notesSlide84.xml.rels>&#65279;<?xml version="1.0" encoding="utf-8"?><Relationships xmlns="http://schemas.openxmlformats.org/package/2006/relationships"><Relationship Type="http://schemas.openxmlformats.org/officeDocument/2006/relationships/slide" Target="/ppt/slides/slide84.xml" Id="rId2" /><Relationship Type="http://schemas.openxmlformats.org/officeDocument/2006/relationships/notesMaster" Target="/ppt/notesMasters/notesMaster11.xml" Id="rId1" /></Relationships>
</file>

<file path=ppt/notesSlides/_rels/notesSlide92.xml.rels>&#65279;<?xml version="1.0" encoding="utf-8"?><Relationships xmlns="http://schemas.openxmlformats.org/package/2006/relationships"><Relationship Type="http://schemas.openxmlformats.org/officeDocument/2006/relationships/slide" Target="/ppt/slides/slide92.xml" Id="rId2" /><Relationship Type="http://schemas.openxmlformats.org/officeDocument/2006/relationships/notesMaster" Target="/ppt/notesMasters/notesMaster11.xml" Id="rId1" /></Relationships>
</file>

<file path=ppt/notesSlides/notesSlide10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E7AF00E9-A49D-4007-B3B9-A3783809E505}" type="slidenum">
              <a:rPr lang="en-US" altLang="zh-CN" smtClean="0"/>
              <a:t>10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25592543"/>
      </p:ext>
    </p:extLst>
  </p:cSld>
  <p:clrMapOvr>
    <a:masterClrMapping/>
  </p:clrMapOvr>
</p:notes>
</file>

<file path=ppt/notesSlides/notesSlide1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E7AF00E9-A49D-4007-B3B9-A3783809E505}" type="slidenum">
              <a:rPr lang="en-US" altLang="zh-CN" smtClean="0"/>
              <a:t>11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46009840"/>
      </p:ext>
    </p:extLst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E7AF00E9-A49D-4007-B3B9-A3783809E505}" type="slidenum">
              <a:rPr lang="en-US" altLang="zh-CN" smtClean="0"/>
              <a:t>12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86361462"/>
      </p:ext>
    </p:extLst>
  </p:cSld>
  <p:clrMapOvr>
    <a:masterClrMapping/>
  </p:clrMapOvr>
</p:notes>
</file>

<file path=ppt/notesSlides/notesSlide1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E7AF00E9-A49D-4007-B3B9-A3783809E505}" type="slidenum">
              <a:rPr lang="en-US" altLang="zh-CN" smtClean="0"/>
              <a:t>13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72629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E7AF00E9-A49D-4007-B3B9-A3783809E505}" type="slidenum">
              <a:rPr lang="en-US" altLang="zh-CN" smtClean="0"/>
              <a:t>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8922375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E7AF00E9-A49D-4007-B3B9-A3783809E505}" type="slidenum">
              <a:rPr lang="en-US" altLang="zh-CN" smtClean="0"/>
              <a:t>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6064984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E7AF00E9-A49D-4007-B3B9-A3783809E505}" type="slidenum">
              <a:rPr lang="en-US" altLang="zh-CN" smtClean="0"/>
              <a:t>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0319175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E7AF00E9-A49D-4007-B3B9-A3783809E505}" type="slidenum">
              <a:rPr lang="en-US" altLang="zh-CN" smtClean="0"/>
              <a:t>4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3163590"/>
      </p:ext>
    </p:extLst>
  </p:cSld>
  <p:clrMapOvr>
    <a:masterClrMapping/>
  </p:clrMapOvr>
</p:notes>
</file>

<file path=ppt/notesSlides/notesSlide5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E7AF00E9-A49D-4007-B3B9-A3783809E505}" type="slidenum">
              <a:rPr lang="en-US" altLang="zh-CN" smtClean="0"/>
              <a:t>5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6789978"/>
      </p:ext>
    </p:extLst>
  </p:cSld>
  <p:clrMapOvr>
    <a:masterClrMapping/>
  </p:clrMapOvr>
</p:notes>
</file>

<file path=ppt/notesSlides/notesSlide6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E7AF00E9-A49D-4007-B3B9-A3783809E505}" type="slidenum">
              <a:rPr lang="en-US" altLang="zh-CN" smtClean="0"/>
              <a:t>6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33056707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E7AF00E9-A49D-4007-B3B9-A3783809E505}" type="slidenum">
              <a:rPr lang="en-US" altLang="zh-CN" smtClean="0"/>
              <a:t>7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70488982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E7AF00E9-A49D-4007-B3B9-A3783809E505}" type="slidenum">
              <a:rPr lang="en-US" altLang="zh-CN" smtClean="0"/>
              <a:t>8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33860267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E7AF00E9-A49D-4007-B3B9-A3783809E505}" type="slidenum">
              <a:rPr lang="en-US" altLang="zh-CN" smtClean="0"/>
              <a:t>9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80435374"/>
      </p:ext>
    </p:extLst>
  </p:cSld>
  <p:clrMapOvr>
    <a:masterClrMapping/>
  </p:clrMapOvr>
</p:notes>
</file>

<file path=ppt/slideLayouts/_rels/slideLayout1012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1110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126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133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18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27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34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41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511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69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75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82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913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slideLayout10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椭圆形 21">
            <a:extLst>
              <a:ext uri="{FF2B5EF4-FFF2-40B4-BE49-F238E27FC236}">
                <a16:creationId xmlns:a16="http://schemas.microsoft.com/office/drawing/2014/main" id="{94729CA3-91C4-4A89-9448-A2F0E40917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11069864" y="33337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zh-CN" altLang="en-US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8978E540-142B-4A82-9C3F-E61BC190AE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488315"/>
            <a:ext cx="11090274" cy="1332000"/>
          </a:xfrm>
        </p:spPr>
        <p:txBody>
          <a:bodyPr rtlCol="0">
            <a:normAutofit/>
          </a:bodyPr>
          <a:lstStyle>
            <a:lvl1pPr>
              <a:lnSpc>
                <a:spcPct val="100000"/>
              </a:lnSpc>
              <a:defRPr sz="40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 dirty="0"/>
              <a:t>单击此处添加标题</a:t>
            </a:r>
          </a:p>
        </p:txBody>
      </p:sp>
      <p:grpSp>
        <p:nvGrpSpPr>
          <p:cNvPr id="11" name="组 10">
            <a:extLst>
              <a:ext uri="{FF2B5EF4-FFF2-40B4-BE49-F238E27FC236}">
                <a16:creationId xmlns:a16="http://schemas.microsoft.com/office/drawing/2014/main" id="{6EFC6ED4-22DD-0C3B-D15A-218307AB6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379261" y="2030035"/>
            <a:ext cx="1335600" cy="1262947"/>
            <a:chOff x="10145015" y="2343978"/>
            <a:chExt cx="1335600" cy="1262947"/>
          </a:xfrm>
        </p:grpSpPr>
        <p:sp>
          <p:nvSpPr>
            <p:cNvPr id="12" name="任意多边形：形状 25">
              <a:extLst>
                <a:ext uri="{FF2B5EF4-FFF2-40B4-BE49-F238E27FC236}">
                  <a16:creationId xmlns:a16="http://schemas.microsoft.com/office/drawing/2014/main" id="{E4CD0F67-4BE8-1120-FCAE-806F9E18DD58}"/>
                </a:ext>
              </a:extLst>
            </p:cNvPr>
            <p:cNvSpPr>
              <a:spLocks noChangeAspect="1"/>
            </p:cNvSpPr>
            <p:nvPr/>
          </p:nvSpPr>
          <p:spPr>
            <a:xfrm rot="8100000">
              <a:off x="10400615" y="2343978"/>
              <a:ext cx="1080000" cy="1262947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80000"/>
                    <a:lumOff val="20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7320000">
                <a:schemeClr val="accent1">
                  <a:lumMod val="60000"/>
                  <a:lumOff val="4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4" name="椭圆形 13">
              <a:extLst>
                <a:ext uri="{FF2B5EF4-FFF2-40B4-BE49-F238E27FC236}">
                  <a16:creationId xmlns:a16="http://schemas.microsoft.com/office/drawing/2014/main" id="{59B74B85-E3CB-E24E-54C6-AB161411D93A}"/>
                </a:ext>
              </a:extLst>
            </p:cNvPr>
            <p:cNvSpPr/>
            <p:nvPr/>
          </p:nvSpPr>
          <p:spPr>
            <a:xfrm rot="13500000">
              <a:off x="10415015" y="2179851"/>
              <a:ext cx="540000" cy="1080000"/>
            </a:xfrm>
            <a:prstGeom prst="ellipse">
              <a:avLst/>
            </a:prstGeom>
            <a:gradFill>
              <a:gsLst>
                <a:gs pos="100000">
                  <a:schemeClr val="accent1">
                    <a:lumMod val="60000"/>
                    <a:lumOff val="40000"/>
                    <a:alpha val="0"/>
                  </a:schemeClr>
                </a:gs>
                <a:gs pos="0">
                  <a:schemeClr val="bg2">
                    <a:lumMod val="75000"/>
                    <a:lumOff val="25000"/>
                    <a:alpha val="33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  <p:sp>
        <p:nvSpPr>
          <p:cNvPr id="15" name="任意多边形：形状 21">
            <a:extLst>
              <a:ext uri="{FF2B5EF4-FFF2-40B4-BE49-F238E27FC236}">
                <a16:creationId xmlns:a16="http://schemas.microsoft.com/office/drawing/2014/main" id="{5781DEED-6608-D622-CA5E-C91FD8645E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4295775" y="0"/>
            <a:ext cx="360000" cy="274638"/>
          </a:xfrm>
          <a:custGeom>
            <a:avLst/>
            <a:gdLst>
              <a:gd name="connsiteX0" fmla="*/ 30714 w 360000"/>
              <a:gd name="connsiteY0" fmla="*/ 0 h 274638"/>
              <a:gd name="connsiteX1" fmla="*/ 329286 w 360000"/>
              <a:gd name="connsiteY1" fmla="*/ 0 h 274638"/>
              <a:gd name="connsiteX2" fmla="*/ 345855 w 360000"/>
              <a:gd name="connsiteY2" fmla="*/ 24574 h 274638"/>
              <a:gd name="connsiteX3" fmla="*/ 360000 w 360000"/>
              <a:gd name="connsiteY3" fmla="*/ 94638 h 274638"/>
              <a:gd name="connsiteX4" fmla="*/ 180000 w 360000"/>
              <a:gd name="connsiteY4" fmla="*/ 274638 h 274638"/>
              <a:gd name="connsiteX5" fmla="*/ 0 w 360000"/>
              <a:gd name="connsiteY5" fmla="*/ 94638 h 274638"/>
              <a:gd name="connsiteX6" fmla="*/ 14145 w 360000"/>
              <a:gd name="connsiteY6" fmla="*/ 24574 h 274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0000" h="274638">
                <a:moveTo>
                  <a:pt x="30714" y="0"/>
                </a:moveTo>
                <a:lnTo>
                  <a:pt x="329286" y="0"/>
                </a:lnTo>
                <a:lnTo>
                  <a:pt x="345855" y="24574"/>
                </a:lnTo>
                <a:cubicBezTo>
                  <a:pt x="354963" y="46109"/>
                  <a:pt x="360000" y="69785"/>
                  <a:pt x="360000" y="94638"/>
                </a:cubicBezTo>
                <a:cubicBezTo>
                  <a:pt x="360000" y="194049"/>
                  <a:pt x="279411" y="274638"/>
                  <a:pt x="180000" y="274638"/>
                </a:cubicBezTo>
                <a:cubicBezTo>
                  <a:pt x="80589" y="274638"/>
                  <a:pt x="0" y="194049"/>
                  <a:pt x="0" y="94638"/>
                </a:cubicBezTo>
                <a:cubicBezTo>
                  <a:pt x="0" y="69785"/>
                  <a:pt x="5037" y="46109"/>
                  <a:pt x="14145" y="24574"/>
                </a:cubicBezTo>
                <a:close/>
              </a:path>
            </a:pathLst>
          </a:cu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zh-CN" altLang="en-US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grpSp>
        <p:nvGrpSpPr>
          <p:cNvPr id="13" name="组 12">
            <a:extLst>
              <a:ext uri="{FF2B5EF4-FFF2-40B4-BE49-F238E27FC236}">
                <a16:creationId xmlns:a16="http://schemas.microsoft.com/office/drawing/2014/main" id="{168347B7-45FA-4A01-924D-DC385B720B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31786" y="5528198"/>
            <a:ext cx="631474" cy="667800"/>
            <a:chOff x="2994153" y="1378666"/>
            <a:chExt cx="631474" cy="667800"/>
          </a:xfrm>
        </p:grpSpPr>
        <p:sp>
          <p:nvSpPr>
            <p:cNvPr id="20" name="任意多边形：形状 19">
              <a:extLst>
                <a:ext uri="{FF2B5EF4-FFF2-40B4-BE49-F238E27FC236}">
                  <a16:creationId xmlns:a16="http://schemas.microsoft.com/office/drawing/2014/main" id="{31167DA1-25D1-4E60-A62E-42B6F56A96EC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3039890" y="1332929"/>
              <a:ext cx="540000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1" name="椭圆形 20">
              <a:extLst>
                <a:ext uri="{FF2B5EF4-FFF2-40B4-BE49-F238E27FC236}">
                  <a16:creationId xmlns:a16="http://schemas.microsoft.com/office/drawing/2014/main" id="{6B7B7215-A661-477E-91D0-CDBE5564D2B9}"/>
                </a:ext>
              </a:extLst>
            </p:cNvPr>
            <p:cNvSpPr/>
            <p:nvPr/>
          </p:nvSpPr>
          <p:spPr>
            <a:xfrm rot="8100000">
              <a:off x="3047090" y="1506466"/>
              <a:ext cx="270000" cy="54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2C6BF36-D4F5-4363-B440-BDAE50BBD4B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50862" y="1965095"/>
            <a:ext cx="5435600" cy="3995650"/>
          </a:xfrm>
        </p:spPr>
        <p:txBody>
          <a:bodyPr rtlCol="0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>
              <a:defRPr sz="180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>
              <a:defRPr sz="180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3pPr>
            <a:lvl4pPr>
              <a:defRPr sz="180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4pPr>
            <a:lvl5pPr>
              <a:defRPr sz="180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5pPr>
          </a:lstStyle>
          <a:p>
            <a:pPr lvl="0" rtl="0"/>
            <a:r>
              <a:rPr lang="zh-CN" altLang="en-US" noProof="0" dirty="0"/>
              <a:t>单击此处添加内容</a:t>
            </a:r>
          </a:p>
          <a:p>
            <a:pPr lvl="1" rtl="0"/>
            <a:r>
              <a:rPr lang="zh-CN" altLang="en-US" noProof="0" dirty="0"/>
              <a:t>第二级</a:t>
            </a:r>
          </a:p>
          <a:p>
            <a:pPr lvl="2" rtl="0"/>
            <a:r>
              <a:rPr lang="zh-CN" altLang="en-US" noProof="0" dirty="0"/>
              <a:t>第三级</a:t>
            </a:r>
          </a:p>
          <a:p>
            <a:pPr lvl="3" rtl="0"/>
            <a:r>
              <a:rPr lang="zh-CN" altLang="en-US" noProof="0" dirty="0"/>
              <a:t>第四级</a:t>
            </a:r>
          </a:p>
          <a:p>
            <a:pPr lvl="4" rtl="0"/>
            <a:r>
              <a:rPr lang="zh-CN" altLang="en-US" noProof="0" dirty="0"/>
              <a:t>第五级</a:t>
            </a:r>
          </a:p>
        </p:txBody>
      </p:sp>
      <p:sp>
        <p:nvSpPr>
          <p:cNvPr id="16" name="内容占位符 2">
            <a:extLst>
              <a:ext uri="{FF2B5EF4-FFF2-40B4-BE49-F238E27FC236}">
                <a16:creationId xmlns:a16="http://schemas.microsoft.com/office/drawing/2014/main" id="{C4B946DE-F802-2F36-2789-09D7F8604081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301305" y="1965095"/>
            <a:ext cx="5339397" cy="3995650"/>
          </a:xfrm>
        </p:spPr>
        <p:txBody>
          <a:bodyPr rtlCol="0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>
              <a:defRPr sz="180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>
              <a:defRPr sz="180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3pPr>
            <a:lvl4pPr>
              <a:defRPr sz="180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4pPr>
            <a:lvl5pPr>
              <a:defRPr sz="180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5pPr>
          </a:lstStyle>
          <a:p>
            <a:pPr lvl="0" rtl="0"/>
            <a:r>
              <a:rPr lang="zh-CN" altLang="en-US" noProof="0" dirty="0"/>
              <a:t>单击此处添加内容</a:t>
            </a:r>
          </a:p>
          <a:p>
            <a:pPr lvl="1" rtl="0"/>
            <a:r>
              <a:rPr lang="zh-CN" altLang="en-US" noProof="0" dirty="0"/>
              <a:t>第二级</a:t>
            </a:r>
          </a:p>
          <a:p>
            <a:pPr lvl="2" rtl="0"/>
            <a:r>
              <a:rPr lang="zh-CN" altLang="en-US" noProof="0" dirty="0"/>
              <a:t>第三级</a:t>
            </a:r>
          </a:p>
          <a:p>
            <a:pPr lvl="3" rtl="0"/>
            <a:r>
              <a:rPr lang="zh-CN" altLang="en-US" noProof="0" dirty="0"/>
              <a:t>第四级</a:t>
            </a:r>
          </a:p>
          <a:p>
            <a:pPr lvl="4" rtl="0"/>
            <a:r>
              <a:rPr lang="zh-CN" altLang="en-US" noProof="0" dirty="0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B99A8AF-0998-4613-B1D8-C14ECBFFD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en-US" altLang="zh-CN" noProof="0" dirty="0"/>
              <a:t>20XX</a:t>
            </a:r>
            <a:endParaRPr lang="zh-CN" altLang="en-US" noProof="0" dirty="0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6E44EAA-B8A9-4428-A9DF-1174DA940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 noProof="0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9E5C381-C899-4BF9-B584-2D78074D1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DBA1B0FB-D917-4C8C-928F-313BD683BF39}" type="slidenum">
              <a:rPr lang="en-US" altLang="zh-CN" noProof="0" smtClean="0"/>
              <a:pPr/>
              <a:t>‹#›</a:t>
            </a:fld>
            <a:endParaRPr lang="zh-CN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617165047"/>
      </p:ext>
    </p:extLst>
  </p:cSld>
  <p:clrMapOvr>
    <a:masterClrMapping/>
  </p:clrMapOvr>
</p:sldLayout>
</file>

<file path=ppt/slideLayouts/slideLayout11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657BD59-35CC-9BB3-8621-6FA3356F81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560961"/>
            <a:ext cx="11090275" cy="1186560"/>
          </a:xfrm>
        </p:spPr>
        <p:txBody>
          <a:bodyPr rtlCol="0" anchor="t" anchorCtr="0">
            <a:noAutofit/>
          </a:bodyPr>
          <a:lstStyle>
            <a:lvl1pPr>
              <a:defRPr sz="4000"/>
            </a:lvl1pPr>
          </a:lstStyle>
          <a:p>
            <a:pPr rtl="0"/>
            <a:r>
              <a:rPr lang="zh-CN" altLang="en-US" noProof="0" dirty="0"/>
              <a:t>单击此处添加标题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C56EB0F-63C8-5F75-A333-3413A9DC6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 altLang="zh-CN" noProof="0" dirty="0"/>
              <a:t>20XX</a:t>
            </a:r>
            <a:endParaRPr lang="zh-CN" altLang="en-US" noProof="0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D4DE333-25B4-E092-1CC4-C3D20BA25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CN" altLang="en-US" noProof="0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F1AF200-E81F-A326-0EDB-4B93C71D9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BD12358-51D2-46B3-9BDE-DF29528B9454}" type="slidenum">
              <a:rPr lang="en-US" altLang="zh-CN" noProof="0" smtClean="0"/>
              <a:t>‹#›</a:t>
            </a:fld>
            <a:endParaRPr lang="zh-CN" altLang="en-US" noProof="0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AC28186-3489-427F-79D0-B78444023624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50861" y="1917064"/>
            <a:ext cx="11090275" cy="4297679"/>
          </a:xfrm>
        </p:spPr>
        <p:txBody>
          <a:bodyPr rtlCol="0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zh-CN" altLang="en-US" noProof="0" dirty="0"/>
              <a:t>单击此处添加内容</a:t>
            </a:r>
          </a:p>
          <a:p>
            <a:pPr lvl="1" rtl="0"/>
            <a:r>
              <a:rPr lang="zh-CN" altLang="en-US" noProof="0" dirty="0"/>
              <a:t>第二级</a:t>
            </a:r>
          </a:p>
          <a:p>
            <a:pPr lvl="2" rtl="0"/>
            <a:r>
              <a:rPr lang="zh-CN" altLang="en-US" noProof="0" dirty="0"/>
              <a:t>第三级</a:t>
            </a:r>
          </a:p>
          <a:p>
            <a:pPr lvl="3" rtl="0"/>
            <a:r>
              <a:rPr lang="zh-CN" altLang="en-US" noProof="0" dirty="0"/>
              <a:t>第四级</a:t>
            </a:r>
          </a:p>
          <a:p>
            <a:pPr lvl="4" rtl="0"/>
            <a:r>
              <a:rPr lang="zh-CN" altLang="en-US" noProof="0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00879375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束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椭圆形 6">
            <a:extLst>
              <a:ext uri="{FF2B5EF4-FFF2-40B4-BE49-F238E27FC236}">
                <a16:creationId xmlns:a16="http://schemas.microsoft.com/office/drawing/2014/main" id="{E57989ED-9663-5033-AA83-267069FC5C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5303845" y="5427212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zh-CN" altLang="en-US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B1A4B040-51E3-4DA0-B21D-EEE173E753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9536" y="549274"/>
            <a:ext cx="5179330" cy="2841829"/>
          </a:xfrm>
        </p:spPr>
        <p:txBody>
          <a:bodyPr vert="horz" wrap="square" lIns="0" tIns="0" rIns="0" bIns="0" rtlCol="0" anchor="b" anchorCtr="0">
            <a:normAutofit/>
          </a:bodyPr>
          <a:lstStyle>
            <a:lvl1pPr>
              <a:defRPr lang="en-US" sz="5400" dirty="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zh-CN" altLang="en-US" noProof="0" dirty="0"/>
              <a:t>单击此处添加标题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8A2CD90-429B-4A55-B6C8-DD6CE699411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9537" y="3646704"/>
            <a:ext cx="5179330" cy="2706160"/>
          </a:xfrm>
        </p:spPr>
        <p:txBody>
          <a:bodyPr rtlCol="0">
            <a:normAutofit/>
          </a:bodyPr>
          <a:lstStyle>
            <a:lvl1pPr marL="0" indent="0">
              <a:spcBef>
                <a:spcPts val="1000"/>
              </a:spcBef>
              <a:buNone/>
              <a:defRPr sz="180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0" indent="0">
              <a:spcBef>
                <a:spcPts val="1000"/>
              </a:spcBef>
              <a:buNone/>
              <a:defRPr sz="120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 marL="914400" indent="0">
              <a:spcBef>
                <a:spcPts val="1000"/>
              </a:spcBef>
              <a:buNone/>
              <a:defRPr sz="120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3pPr>
            <a:lvl4pPr marL="1371600" indent="0">
              <a:spcBef>
                <a:spcPts val="1000"/>
              </a:spcBef>
              <a:buNone/>
              <a:defRPr sz="120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4pPr>
            <a:lvl5pPr marL="1828800" indent="0">
              <a:spcBef>
                <a:spcPts val="1000"/>
              </a:spcBef>
              <a:buNone/>
              <a:defRPr sz="120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5pPr>
          </a:lstStyle>
          <a:p>
            <a:pPr lvl="0" rtl="0"/>
            <a:r>
              <a:rPr lang="zh-CN" altLang="en-US" noProof="0" dirty="0"/>
              <a:t>单击此处添加内容</a:t>
            </a:r>
          </a:p>
          <a:p>
            <a:pPr lvl="1" rtl="0"/>
            <a:r>
              <a:rPr lang="zh-CN" altLang="en-US" noProof="0" dirty="0"/>
              <a:t>第二级</a:t>
            </a:r>
          </a:p>
          <a:p>
            <a:pPr lvl="2" rtl="0"/>
            <a:r>
              <a:rPr lang="zh-CN" altLang="en-US" noProof="0" dirty="0"/>
              <a:t>第三级</a:t>
            </a:r>
          </a:p>
          <a:p>
            <a:pPr lvl="3" rtl="0"/>
            <a:r>
              <a:rPr lang="zh-CN" altLang="en-US" noProof="0" dirty="0"/>
              <a:t>第四级</a:t>
            </a:r>
          </a:p>
          <a:p>
            <a:pPr lvl="4" rtl="0"/>
            <a:r>
              <a:rPr lang="zh-CN" altLang="en-US" noProof="0" dirty="0"/>
              <a:t>第五级</a:t>
            </a:r>
          </a:p>
        </p:txBody>
      </p:sp>
      <p:sp>
        <p:nvSpPr>
          <p:cNvPr id="20" name="图片占位符 19">
            <a:extLst>
              <a:ext uri="{FF2B5EF4-FFF2-40B4-BE49-F238E27FC236}">
                <a16:creationId xmlns:a16="http://schemas.microsoft.com/office/drawing/2014/main" id="{5392876F-0BBD-F80A-DE7F-8831AD3BF35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926138" y="549275"/>
            <a:ext cx="5654675" cy="5788025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 dirty="0"/>
              <a:t>单击图标插入图片</a:t>
            </a:r>
          </a:p>
        </p:txBody>
      </p:sp>
      <p:grpSp>
        <p:nvGrpSpPr>
          <p:cNvPr id="9" name="组 8">
            <a:extLst>
              <a:ext uri="{FF2B5EF4-FFF2-40B4-BE49-F238E27FC236}">
                <a16:creationId xmlns:a16="http://schemas.microsoft.com/office/drawing/2014/main" id="{64E08E8E-10CB-55BC-8AFF-E64C800B9F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94036" y="5610392"/>
            <a:ext cx="667802" cy="631474"/>
            <a:chOff x="10478914" y="1506691"/>
            <a:chExt cx="667802" cy="631474"/>
          </a:xfrm>
        </p:grpSpPr>
        <p:sp>
          <p:nvSpPr>
            <p:cNvPr id="10" name="任意多边形：形状 15">
              <a:extLst>
                <a:ext uri="{FF2B5EF4-FFF2-40B4-BE49-F238E27FC236}">
                  <a16:creationId xmlns:a16="http://schemas.microsoft.com/office/drawing/2014/main" id="{B439260B-AC6B-1C83-1A63-058A7E7EFCC9}"/>
                </a:ext>
              </a:extLst>
            </p:cNvPr>
            <p:cNvSpPr>
              <a:spLocks noChangeAspect="1"/>
            </p:cNvSpPr>
            <p:nvPr/>
          </p:nvSpPr>
          <p:spPr>
            <a:xfrm rot="8100000">
              <a:off x="10606715" y="1506691"/>
              <a:ext cx="540001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80000"/>
                    <a:lumOff val="20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101600" dist="50800" dir="732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1" name="椭圆形 10">
              <a:extLst>
                <a:ext uri="{FF2B5EF4-FFF2-40B4-BE49-F238E27FC236}">
                  <a16:creationId xmlns:a16="http://schemas.microsoft.com/office/drawing/2014/main" id="{4ADD32DC-9BAF-DA32-4E29-A6D403E04377}"/>
                </a:ext>
              </a:extLst>
            </p:cNvPr>
            <p:cNvSpPr/>
            <p:nvPr/>
          </p:nvSpPr>
          <p:spPr>
            <a:xfrm rot="13500000">
              <a:off x="10613915" y="1424627"/>
              <a:ext cx="270000" cy="540001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  <p:grpSp>
        <p:nvGrpSpPr>
          <p:cNvPr id="12" name="组 11">
            <a:extLst>
              <a:ext uri="{FF2B5EF4-FFF2-40B4-BE49-F238E27FC236}">
                <a16:creationId xmlns:a16="http://schemas.microsoft.com/office/drawing/2014/main" id="{3BDBC526-6DCD-4FF6-8395-D8C22E46E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13998" y="5334748"/>
            <a:ext cx="678135" cy="990000"/>
            <a:chOff x="10490969" y="1448827"/>
            <a:chExt cx="678135" cy="990000"/>
          </a:xfrm>
        </p:grpSpPr>
        <p:sp>
          <p:nvSpPr>
            <p:cNvPr id="13" name="任意多边形：形状 12">
              <a:extLst>
                <a:ext uri="{FF2B5EF4-FFF2-40B4-BE49-F238E27FC236}">
                  <a16:creationId xmlns:a16="http://schemas.microsoft.com/office/drawing/2014/main" id="{02ECB475-568C-47AC-B16D-2E202DEB2DE0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68976" y="1743588"/>
              <a:ext cx="926985" cy="463493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127000" dist="50800" dir="13500000">
                <a:schemeClr val="accent1">
                  <a:lumMod val="40000"/>
                  <a:lumOff val="6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CN" altLang="en-US" noProof="0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4" name="椭圆形 13">
              <a:extLst>
                <a:ext uri="{FF2B5EF4-FFF2-40B4-BE49-F238E27FC236}">
                  <a16:creationId xmlns:a16="http://schemas.microsoft.com/office/drawing/2014/main" id="{080D8764-525A-441E-B58F-068E82F09714}"/>
                </a:ext>
              </a:extLst>
            </p:cNvPr>
            <p:cNvSpPr/>
            <p:nvPr/>
          </p:nvSpPr>
          <p:spPr>
            <a:xfrm rot="8100000" flipH="1" flipV="1">
              <a:off x="11115555" y="1939340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5" name="椭圆形 14">
              <a:extLst>
                <a:ext uri="{FF2B5EF4-FFF2-40B4-BE49-F238E27FC236}">
                  <a16:creationId xmlns:a16="http://schemas.microsoft.com/office/drawing/2014/main" id="{11196109-6F2B-4738-B2FC-2CCC753AABD4}"/>
                </a:ext>
              </a:extLst>
            </p:cNvPr>
            <p:cNvSpPr/>
            <p:nvPr/>
          </p:nvSpPr>
          <p:spPr>
            <a:xfrm rot="8100000" flipH="1" flipV="1">
              <a:off x="10625042" y="1448827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6" name="任意多边形：形状 15">
              <a:extLst>
                <a:ext uri="{FF2B5EF4-FFF2-40B4-BE49-F238E27FC236}">
                  <a16:creationId xmlns:a16="http://schemas.microsoft.com/office/drawing/2014/main" id="{F7E468C2-69B8-470B-85E3-801A3CB1D7E2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92519" y="1686748"/>
              <a:ext cx="926985" cy="530086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20000"/>
              </a:schemeClr>
            </a:soli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CN" altLang="en-US" noProof="0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D4EE704-5DCA-484E-85E0-0E3A7B1C5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en-US" altLang="zh-CN" noProof="0" dirty="0"/>
              <a:t>20XX</a:t>
            </a:r>
            <a:endParaRPr lang="zh-CN" altLang="en-US" noProof="0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CA69B66-1C18-44A2-93F7-97DED26F2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 noProof="0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E44B5A0-66FA-433A-8DC5-C097C63B4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DBA1B0FB-D917-4C8C-928F-313BD683BF39}" type="slidenum">
              <a:rPr lang="en-US" altLang="zh-CN" noProof="0" smtClean="0"/>
              <a:pPr/>
              <a:t>‹#›</a:t>
            </a:fld>
            <a:endParaRPr lang="zh-CN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616071164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B577394-0A20-4CF6-9066-CFC2C1C9D30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359149" y="389840"/>
            <a:ext cx="8281987" cy="2954655"/>
          </a:xfrm>
        </p:spPr>
        <p:txBody>
          <a:bodyPr rtlCol="0" anchor="t" anchorCtr="0">
            <a:normAutofit/>
          </a:bodyPr>
          <a:lstStyle>
            <a:lvl1pPr algn="l">
              <a:lnSpc>
                <a:spcPct val="100000"/>
              </a:lnSpc>
              <a:defRPr sz="64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 dirty="0"/>
              <a:t>单击此处添加标题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3F10971F-8922-4B23-9C80-0643D7E3502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359149" y="3536951"/>
            <a:ext cx="8281989" cy="2555874"/>
          </a:xfrm>
        </p:spPr>
        <p:txBody>
          <a:bodyPr rtlCol="0">
            <a:normAutofit/>
          </a:bodyPr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zh-CN" altLang="en-US" noProof="0" dirty="0"/>
              <a:t>单击此处添加副标题 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B1BC074-1090-47AF-BDE8-3859BF574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en-US" altLang="zh-CN" noProof="0" dirty="0"/>
              <a:t>20XX</a:t>
            </a:r>
            <a:endParaRPr lang="zh-CN" altLang="en-US" noProof="0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1D6522F-D41A-4734-8BD1-BD6E5A37D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 noProof="0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74D4206-406C-42A3-BBD4-44C043180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DBA1B0FB-D917-4C8C-928F-313BD683BF39}" type="slidenum">
              <a:rPr lang="en-US" altLang="zh-CN" noProof="0" smtClean="0"/>
              <a:pPr/>
              <a:t>‹#›</a:t>
            </a:fld>
            <a:endParaRPr lang="zh-CN" altLang="en-US" noProof="0" dirty="0"/>
          </a:p>
        </p:txBody>
      </p:sp>
      <p:sp>
        <p:nvSpPr>
          <p:cNvPr id="19" name="任意多边形：形状 18">
            <a:extLst>
              <a:ext uri="{FF2B5EF4-FFF2-40B4-BE49-F238E27FC236}">
                <a16:creationId xmlns:a16="http://schemas.microsoft.com/office/drawing/2014/main" id="{82184FF4-7029-4ED7-813A-192E606087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 rot="2700000">
            <a:off x="612445" y="481888"/>
            <a:ext cx="1080000" cy="1262947"/>
          </a:xfrm>
          <a:custGeom>
            <a:avLst/>
            <a:gdLst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0 w 1080000"/>
              <a:gd name="connsiteY9" fmla="*/ 931034 h 1262947"/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540000 w 1080000"/>
              <a:gd name="connsiteY9" fmla="*/ 0 h 1262947"/>
              <a:gd name="connsiteX0" fmla="*/ 540000 w 1080000"/>
              <a:gd name="connsiteY0" fmla="*/ 0 h 1262947"/>
              <a:gd name="connsiteX1" fmla="*/ 1064374 w 1080000"/>
              <a:gd name="connsiteY1" fmla="*/ 931034 h 1262947"/>
              <a:gd name="connsiteX2" fmla="*/ 1069029 w 1080000"/>
              <a:gd name="connsiteY2" fmla="*/ 938533 h 1262947"/>
              <a:gd name="connsiteX3" fmla="*/ 1080000 w 1080000"/>
              <a:gd name="connsiteY3" fmla="*/ 992947 h 1262947"/>
              <a:gd name="connsiteX4" fmla="*/ 540000 w 1080000"/>
              <a:gd name="connsiteY4" fmla="*/ 1262947 h 1262947"/>
              <a:gd name="connsiteX5" fmla="*/ 0 w 1080000"/>
              <a:gd name="connsiteY5" fmla="*/ 992947 h 1262947"/>
              <a:gd name="connsiteX6" fmla="*/ 10971 w 1080000"/>
              <a:gd name="connsiteY6" fmla="*/ 938533 h 1262947"/>
              <a:gd name="connsiteX7" fmla="*/ 15626 w 1080000"/>
              <a:gd name="connsiteY7" fmla="*/ 931034 h 1262947"/>
              <a:gd name="connsiteX8" fmla="*/ 540000 w 1080000"/>
              <a:gd name="connsiteY8" fmla="*/ 0 h 126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zh-CN" altLang="en-US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0" name="椭圆形 19">
            <a:extLst>
              <a:ext uri="{FF2B5EF4-FFF2-40B4-BE49-F238E27FC236}">
                <a16:creationId xmlns:a16="http://schemas.microsoft.com/office/drawing/2014/main" id="{AAA7AB09-557C-41AD-9113-FF9F68FA1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zh-CN" altLang="en-US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5" name="椭圆形 24">
            <a:extLst>
              <a:ext uri="{FF2B5EF4-FFF2-40B4-BE49-F238E27FC236}">
                <a16:creationId xmlns:a16="http://schemas.microsoft.com/office/drawing/2014/main" id="{EF99ECAA-1F11-4937-BBA6-51935AB44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zh-CN" altLang="en-US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grpSp>
        <p:nvGrpSpPr>
          <p:cNvPr id="34" name="组 33">
            <a:extLst>
              <a:ext uri="{FF2B5EF4-FFF2-40B4-BE49-F238E27FC236}">
                <a16:creationId xmlns:a16="http://schemas.microsoft.com/office/drawing/2014/main" id="{79DE9FAB-6BBA-4CFE-B67D-77B47F01E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329952" y="4524379"/>
            <a:ext cx="1980001" cy="1363916"/>
            <a:chOff x="4879602" y="3781429"/>
            <a:chExt cx="1980001" cy="1363916"/>
          </a:xfrm>
        </p:grpSpPr>
        <p:sp>
          <p:nvSpPr>
            <p:cNvPr id="35" name="任意多边形：形状 34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6" name="任意多边形：形状 35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CN" altLang="en-US" noProof="0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7" name="椭圆形 36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</a:extLst>
            </p:cNvPr>
            <p:cNvSpPr/>
            <p:nvPr/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8" name="椭圆形 37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</a:extLst>
            </p:cNvPr>
            <p:cNvSpPr/>
            <p:nvPr/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123629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B22053C-0E9C-4159-B7C9-6AB7434391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18020" y="662937"/>
            <a:ext cx="4624442" cy="5542025"/>
          </a:xfrm>
        </p:spPr>
        <p:txBody>
          <a:bodyPr vert="horz" wrap="square" lIns="0" tIns="0" rIns="0" bIns="0" rtlCol="0" anchor="ctr" anchorCtr="0">
            <a:normAutofit/>
          </a:bodyPr>
          <a:lstStyle>
            <a:lvl1pPr>
              <a:defRPr lang="en-US" dirty="0"/>
            </a:lvl1pPr>
          </a:lstStyle>
          <a:p>
            <a:pPr lvl="0" rtl="0">
              <a:lnSpc>
                <a:spcPct val="100000"/>
              </a:lnSpc>
            </a:pPr>
            <a:r>
              <a:rPr lang="zh-CN" altLang="en-US" noProof="0" dirty="0"/>
              <a:t>单击此处添加标题</a:t>
            </a:r>
          </a:p>
        </p:txBody>
      </p:sp>
      <p:sp>
        <p:nvSpPr>
          <p:cNvPr id="9" name="图片占位符 8">
            <a:extLst>
              <a:ext uri="{FF2B5EF4-FFF2-40B4-BE49-F238E27FC236}">
                <a16:creationId xmlns:a16="http://schemas.microsoft.com/office/drawing/2014/main" id="{988CE9D0-E6DB-A38D-ED84-A53D0493E6D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267450" cy="6858000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zh-CN" altLang="en-US" noProof="0" dirty="0"/>
              <a:t>单击图标插入图片</a:t>
            </a:r>
          </a:p>
        </p:txBody>
      </p:sp>
    </p:spTree>
    <p:extLst>
      <p:ext uri="{BB962C8B-B14F-4D97-AF65-F5344CB8AC3E}">
        <p14:creationId xmlns:p14="http://schemas.microsoft.com/office/powerpoint/2010/main" val="28682079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议程​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 22">
            <a:extLst>
              <a:ext uri="{FF2B5EF4-FFF2-40B4-BE49-F238E27FC236}">
                <a16:creationId xmlns:a16="http://schemas.microsoft.com/office/drawing/2014/main" id="{43C4A872-A473-BFD2-150E-387250C2B4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13998" y="5334748"/>
            <a:ext cx="678135" cy="990000"/>
            <a:chOff x="10490969" y="1448827"/>
            <a:chExt cx="678135" cy="990000"/>
          </a:xfrm>
        </p:grpSpPr>
        <p:sp>
          <p:nvSpPr>
            <p:cNvPr id="24" name="任意多边形：形状 23">
              <a:extLst>
                <a:ext uri="{FF2B5EF4-FFF2-40B4-BE49-F238E27FC236}">
                  <a16:creationId xmlns:a16="http://schemas.microsoft.com/office/drawing/2014/main" id="{C5C8D53B-A579-BCFA-58E8-C386DABC92CD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68976" y="1743588"/>
              <a:ext cx="926985" cy="463493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127000" dist="50800" dir="13500000">
                <a:schemeClr val="accent1">
                  <a:lumMod val="40000"/>
                  <a:lumOff val="6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CN" altLang="en-US" noProof="0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5" name="椭圆形 24">
              <a:extLst>
                <a:ext uri="{FF2B5EF4-FFF2-40B4-BE49-F238E27FC236}">
                  <a16:creationId xmlns:a16="http://schemas.microsoft.com/office/drawing/2014/main" id="{23A34CAC-4A03-ADDB-E97F-8675E68FC0B3}"/>
                </a:ext>
              </a:extLst>
            </p:cNvPr>
            <p:cNvSpPr/>
            <p:nvPr/>
          </p:nvSpPr>
          <p:spPr>
            <a:xfrm rot="8100000" flipH="1" flipV="1">
              <a:off x="11115555" y="1939340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6" name="椭圆形 25">
              <a:extLst>
                <a:ext uri="{FF2B5EF4-FFF2-40B4-BE49-F238E27FC236}">
                  <a16:creationId xmlns:a16="http://schemas.microsoft.com/office/drawing/2014/main" id="{0C733506-2F0D-8F31-52D1-5244F04A706B}"/>
                </a:ext>
              </a:extLst>
            </p:cNvPr>
            <p:cNvSpPr/>
            <p:nvPr/>
          </p:nvSpPr>
          <p:spPr>
            <a:xfrm rot="8100000" flipH="1" flipV="1">
              <a:off x="10625042" y="1448827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7" name="任意多边形：形状 26">
              <a:extLst>
                <a:ext uri="{FF2B5EF4-FFF2-40B4-BE49-F238E27FC236}">
                  <a16:creationId xmlns:a16="http://schemas.microsoft.com/office/drawing/2014/main" id="{29356E3D-E14C-9C43-7CE4-A7156B1E10DB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92519" y="1686748"/>
              <a:ext cx="926985" cy="530086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20000"/>
              </a:schemeClr>
            </a:soli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CN" altLang="en-US" noProof="0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  <p:sp>
        <p:nvSpPr>
          <p:cNvPr id="20" name="标题 19">
            <a:extLst>
              <a:ext uri="{FF2B5EF4-FFF2-40B4-BE49-F238E27FC236}">
                <a16:creationId xmlns:a16="http://schemas.microsoft.com/office/drawing/2014/main" id="{85C652DA-55F6-9691-4254-344E0A4E9A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483924"/>
            <a:ext cx="11090275" cy="1684059"/>
          </a:xfrm>
        </p:spPr>
        <p:txBody>
          <a:bodyPr rtlCol="0" anchor="b">
            <a:normAutofit/>
          </a:bodyPr>
          <a:lstStyle>
            <a:lvl1pPr>
              <a:defRPr sz="40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 dirty="0"/>
              <a:t>单击此处添加标题</a:t>
            </a:r>
          </a:p>
        </p:txBody>
      </p:sp>
      <p:sp>
        <p:nvSpPr>
          <p:cNvPr id="22" name="内容占位符 21">
            <a:extLst>
              <a:ext uri="{FF2B5EF4-FFF2-40B4-BE49-F238E27FC236}">
                <a16:creationId xmlns:a16="http://schemas.microsoft.com/office/drawing/2014/main" id="{4DB7AC4F-2818-7F0D-AC6A-736D5F2C739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50863" y="2419350"/>
            <a:ext cx="11090274" cy="3913188"/>
          </a:xfrm>
        </p:spPr>
        <p:txBody>
          <a:bodyPr rtlCol="0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>
              <a:defRPr sz="120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>
              <a:defRPr sz="120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3pPr>
            <a:lvl4pPr>
              <a:defRPr sz="120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4pPr>
            <a:lvl5pPr>
              <a:defRPr sz="120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5pPr>
          </a:lstStyle>
          <a:p>
            <a:pPr lvl="0" rtl="0"/>
            <a:r>
              <a:rPr lang="zh-CN" altLang="en-US" noProof="0" dirty="0"/>
              <a:t>单击此处添加内容</a:t>
            </a:r>
          </a:p>
          <a:p>
            <a:pPr lvl="1" rtl="0"/>
            <a:r>
              <a:rPr lang="zh-CN" altLang="en-US" noProof="0" dirty="0"/>
              <a:t>第二级</a:t>
            </a:r>
          </a:p>
          <a:p>
            <a:pPr lvl="2" rtl="0"/>
            <a:r>
              <a:rPr lang="zh-CN" altLang="en-US" noProof="0" dirty="0"/>
              <a:t>第三级</a:t>
            </a:r>
          </a:p>
          <a:p>
            <a:pPr lvl="3" rtl="0"/>
            <a:r>
              <a:rPr lang="zh-CN" altLang="en-US" noProof="0" dirty="0"/>
              <a:t>第四级</a:t>
            </a:r>
          </a:p>
          <a:p>
            <a:pPr lvl="4" rtl="0"/>
            <a:r>
              <a:rPr lang="zh-CN" altLang="en-US" noProof="0" dirty="0"/>
              <a:t>第五级</a:t>
            </a:r>
          </a:p>
        </p:txBody>
      </p:sp>
      <p:sp>
        <p:nvSpPr>
          <p:cNvPr id="2" name="日期占位符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en-US" altLang="zh-CN" noProof="0" dirty="0"/>
              <a:t>20XX</a:t>
            </a:r>
            <a:endParaRPr lang="zh-CN" altLang="en-US" noProof="0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 noProof="0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DBA1B0FB-D917-4C8C-928F-313BD683BF39}" type="slidenum">
              <a:rPr lang="en-US" altLang="zh-CN" noProof="0" smtClean="0"/>
              <a:pPr/>
              <a:t>‹#›</a:t>
            </a:fld>
            <a:endParaRPr lang="zh-CN" altLang="en-US" noProof="0" dirty="0"/>
          </a:p>
        </p:txBody>
      </p:sp>
      <p:grpSp>
        <p:nvGrpSpPr>
          <p:cNvPr id="5" name="组 4">
            <a:extLst>
              <a:ext uri="{FF2B5EF4-FFF2-40B4-BE49-F238E27FC236}">
                <a16:creationId xmlns:a16="http://schemas.microsoft.com/office/drawing/2014/main" id="{6C61DF04-D7CB-2B19-8BB9-3E90A66197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9010824" y="1514007"/>
            <a:ext cx="734257" cy="760506"/>
            <a:chOff x="5243759" y="1363788"/>
            <a:chExt cx="734257" cy="760506"/>
          </a:xfrm>
        </p:grpSpPr>
        <p:sp>
          <p:nvSpPr>
            <p:cNvPr id="6" name="任意多边形(F) 5">
              <a:extLst>
                <a:ext uri="{FF2B5EF4-FFF2-40B4-BE49-F238E27FC236}">
                  <a16:creationId xmlns:a16="http://schemas.microsoft.com/office/drawing/2014/main" id="{5DE1CC00-F893-E215-8086-65B6605C5FC9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7" name="任意多边形(F) 6">
              <a:extLst>
                <a:ext uri="{FF2B5EF4-FFF2-40B4-BE49-F238E27FC236}">
                  <a16:creationId xmlns:a16="http://schemas.microsoft.com/office/drawing/2014/main" id="{6EBF50D9-F9B8-ADB3-8B4A-AF19564EE6EB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8" name="任意多边形(F) 8">
              <a:extLst>
                <a:ext uri="{FF2B5EF4-FFF2-40B4-BE49-F238E27FC236}">
                  <a16:creationId xmlns:a16="http://schemas.microsoft.com/office/drawing/2014/main" id="{80BE1060-7183-58F8-EEBF-64135EE82BC5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  <p:sp>
        <p:nvSpPr>
          <p:cNvPr id="11" name="椭圆形 10">
            <a:extLst>
              <a:ext uri="{FF2B5EF4-FFF2-40B4-BE49-F238E27FC236}">
                <a16:creationId xmlns:a16="http://schemas.microsoft.com/office/drawing/2014/main" id="{E597A3BE-0D13-9033-E3FD-78202DB799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10168304" y="385236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zh-CN" altLang="en-US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grpSp>
        <p:nvGrpSpPr>
          <p:cNvPr id="12" name="组 11">
            <a:extLst>
              <a:ext uri="{FF2B5EF4-FFF2-40B4-BE49-F238E27FC236}">
                <a16:creationId xmlns:a16="http://schemas.microsoft.com/office/drawing/2014/main" id="{D8867D9A-3F3B-94C3-244B-0006226AEF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9063019" y="3199533"/>
            <a:ext cx="3597052" cy="2615018"/>
            <a:chOff x="4541453" y="3199533"/>
            <a:chExt cx="3597052" cy="2615018"/>
          </a:xfrm>
        </p:grpSpPr>
        <p:sp>
          <p:nvSpPr>
            <p:cNvPr id="13" name="任意多边形：形状 38">
              <a:extLst>
                <a:ext uri="{FF2B5EF4-FFF2-40B4-BE49-F238E27FC236}">
                  <a16:creationId xmlns:a16="http://schemas.microsoft.com/office/drawing/2014/main" id="{955FC3D1-6227-A188-CCDB-11D573FD807A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4602175" y="3958416"/>
              <a:ext cx="3536330" cy="1853969"/>
            </a:xfrm>
            <a:custGeom>
              <a:avLst/>
              <a:gdLst>
                <a:gd name="connsiteX0" fmla="*/ 3536330 w 3536330"/>
                <a:gd name="connsiteY0" fmla="*/ 1853969 h 1853969"/>
                <a:gd name="connsiteX1" fmla="*/ 1682362 w 3536330"/>
                <a:gd name="connsiteY1" fmla="*/ 0 h 1853969"/>
                <a:gd name="connsiteX2" fmla="*/ 52157 w 3536330"/>
                <a:gd name="connsiteY2" fmla="*/ 970257 h 1853969"/>
                <a:gd name="connsiteX3" fmla="*/ 0 w 3536330"/>
                <a:gd name="connsiteY3" fmla="*/ 1078528 h 1853969"/>
                <a:gd name="connsiteX4" fmla="*/ 757215 w 3536330"/>
                <a:gd name="connsiteY4" fmla="*/ 1835743 h 1853969"/>
                <a:gd name="connsiteX5" fmla="*/ 774211 w 3536330"/>
                <a:gd name="connsiteY5" fmla="*/ 1667149 h 1853969"/>
                <a:gd name="connsiteX6" fmla="*/ 1682362 w 3536330"/>
                <a:gd name="connsiteY6" fmla="*/ 926985 h 1853969"/>
                <a:gd name="connsiteX7" fmla="*/ 2609345 w 3536330"/>
                <a:gd name="connsiteY7" fmla="*/ 1853969 h 1853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36330" h="1853969">
                  <a:moveTo>
                    <a:pt x="3536330" y="1853969"/>
                  </a:moveTo>
                  <a:cubicBezTo>
                    <a:pt x="3536330" y="830051"/>
                    <a:pt x="2706280" y="0"/>
                    <a:pt x="1682362" y="0"/>
                  </a:cubicBezTo>
                  <a:cubicBezTo>
                    <a:pt x="978418" y="0"/>
                    <a:pt x="366107" y="392328"/>
                    <a:pt x="52157" y="970257"/>
                  </a:cubicBezTo>
                  <a:lnTo>
                    <a:pt x="0" y="1078528"/>
                  </a:lnTo>
                  <a:lnTo>
                    <a:pt x="757215" y="1835743"/>
                  </a:lnTo>
                  <a:lnTo>
                    <a:pt x="774211" y="1667149"/>
                  </a:lnTo>
                  <a:cubicBezTo>
                    <a:pt x="860649" y="1244739"/>
                    <a:pt x="1234397" y="926985"/>
                    <a:pt x="1682362" y="926985"/>
                  </a:cubicBezTo>
                  <a:cubicBezTo>
                    <a:pt x="2194320" y="926985"/>
                    <a:pt x="2609345" y="1342010"/>
                    <a:pt x="2609345" y="1853969"/>
                  </a:cubicBezTo>
                  <a:close/>
                </a:path>
              </a:pathLst>
            </a:custGeom>
            <a:gradFill flip="none" rotWithShape="1">
              <a:gsLst>
                <a:gs pos="97000">
                  <a:schemeClr val="bg2"/>
                </a:gs>
                <a:gs pos="31000">
                  <a:schemeClr val="bg2">
                    <a:lumMod val="90000"/>
                    <a:lumOff val="10000"/>
                  </a:schemeClr>
                </a:gs>
              </a:gsLst>
              <a:lin ang="15000000" scaled="0"/>
              <a:tileRect/>
            </a:gradFill>
            <a:ln>
              <a:noFill/>
            </a:ln>
            <a:effectLst>
              <a:innerShdw blurRad="355600" dist="101600" dir="16200000">
                <a:schemeClr val="accent1">
                  <a:lumMod val="60000"/>
                  <a:lumOff val="40000"/>
                  <a:alpha val="8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grpSp>
          <p:nvGrpSpPr>
            <p:cNvPr id="14" name="组 13">
              <a:extLst>
                <a:ext uri="{FF2B5EF4-FFF2-40B4-BE49-F238E27FC236}">
                  <a16:creationId xmlns:a16="http://schemas.microsoft.com/office/drawing/2014/main" id="{AE6BE70E-C41E-449D-A48C-4EB6BB7DC20D}"/>
                </a:ext>
              </a:extLst>
            </p:cNvPr>
            <p:cNvGrpSpPr/>
            <p:nvPr/>
          </p:nvGrpSpPr>
          <p:grpSpPr>
            <a:xfrm>
              <a:off x="4541453" y="3199533"/>
              <a:ext cx="3478701" cy="2615018"/>
              <a:chOff x="-481151" y="3199533"/>
              <a:chExt cx="3478701" cy="2615018"/>
            </a:xfrm>
          </p:grpSpPr>
          <p:sp>
            <p:nvSpPr>
              <p:cNvPr id="15" name="任意多边形：形状 32">
                <a:extLst>
                  <a:ext uri="{FF2B5EF4-FFF2-40B4-BE49-F238E27FC236}">
                    <a16:creationId xmlns:a16="http://schemas.microsoft.com/office/drawing/2014/main" id="{B7C0B12B-49BE-7855-18FB-8583C8DD9617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 rot="18900000" flipV="1">
                <a:off x="-481151" y="3649708"/>
                <a:ext cx="3478701" cy="2164843"/>
              </a:xfrm>
              <a:custGeom>
                <a:avLst/>
                <a:gdLst>
                  <a:gd name="connsiteX0" fmla="*/ 3478701 w 3478701"/>
                  <a:gd name="connsiteY0" fmla="*/ 2164843 h 2164843"/>
                  <a:gd name="connsiteX1" fmla="*/ 1624733 w 3478701"/>
                  <a:gd name="connsiteY1" fmla="*/ 0 h 2164843"/>
                  <a:gd name="connsiteX2" fmla="*/ 87393 w 3478701"/>
                  <a:gd name="connsiteY2" fmla="*/ 954459 h 2164843"/>
                  <a:gd name="connsiteX3" fmla="*/ 0 w 3478701"/>
                  <a:gd name="connsiteY3" fmla="*/ 1122434 h 2164843"/>
                  <a:gd name="connsiteX4" fmla="*/ 736015 w 3478701"/>
                  <a:gd name="connsiteY4" fmla="*/ 1858449 h 2164843"/>
                  <a:gd name="connsiteX5" fmla="*/ 739424 w 3478701"/>
                  <a:gd name="connsiteY5" fmla="*/ 1842964 h 2164843"/>
                  <a:gd name="connsiteX6" fmla="*/ 1624733 w 3478701"/>
                  <a:gd name="connsiteY6" fmla="*/ 1082422 h 2164843"/>
                  <a:gd name="connsiteX7" fmla="*/ 2551716 w 3478701"/>
                  <a:gd name="connsiteY7" fmla="*/ 2164843 h 2164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478701" h="2164843">
                    <a:moveTo>
                      <a:pt x="3478701" y="2164843"/>
                    </a:moveTo>
                    <a:cubicBezTo>
                      <a:pt x="3478701" y="969234"/>
                      <a:pt x="2648651" y="0"/>
                      <a:pt x="1624733" y="0"/>
                    </a:cubicBezTo>
                    <a:cubicBezTo>
                      <a:pt x="984784" y="0"/>
                      <a:pt x="420564" y="378607"/>
                      <a:pt x="87393" y="954459"/>
                    </a:cubicBezTo>
                    <a:lnTo>
                      <a:pt x="0" y="1122434"/>
                    </a:lnTo>
                    <a:lnTo>
                      <a:pt x="736015" y="1858449"/>
                    </a:lnTo>
                    <a:lnTo>
                      <a:pt x="739424" y="1842964"/>
                    </a:lnTo>
                    <a:cubicBezTo>
                      <a:pt x="856791" y="1402344"/>
                      <a:pt x="1208766" y="1082422"/>
                      <a:pt x="1624733" y="1082422"/>
                    </a:cubicBezTo>
                    <a:cubicBezTo>
                      <a:pt x="2136692" y="1082422"/>
                      <a:pt x="2551716" y="1567038"/>
                      <a:pt x="2551716" y="2164843"/>
                    </a:cubicBezTo>
                    <a:close/>
                  </a:path>
                </a:pathLst>
              </a:custGeom>
              <a:solidFill>
                <a:schemeClr val="bg2">
                  <a:lumMod val="50000"/>
                  <a:lumOff val="50000"/>
                  <a:alpha val="40000"/>
                </a:schemeClr>
              </a:solidFill>
              <a:ln>
                <a:noFill/>
              </a:ln>
              <a:effectLst>
                <a:softEdge rad="381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rtl="0"/>
                <a:endParaRPr lang="zh-CN" altLang="en-US" noProof="0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6" name="椭圆形 15">
                <a:extLst>
                  <a:ext uri="{FF2B5EF4-FFF2-40B4-BE49-F238E27FC236}">
                    <a16:creationId xmlns:a16="http://schemas.microsoft.com/office/drawing/2014/main" id="{67C78A37-D378-70D3-D6E3-AB9400EB583E}"/>
                  </a:ext>
                </a:extLst>
              </p:cNvPr>
              <p:cNvSpPr/>
              <p:nvPr userDrawn="1"/>
            </p:nvSpPr>
            <p:spPr>
              <a:xfrm rot="13500000" flipV="1">
                <a:off x="1512277" y="2840042"/>
                <a:ext cx="214196" cy="933178"/>
              </a:xfrm>
              <a:prstGeom prst="ellipse">
                <a:avLst/>
              </a:prstGeom>
              <a:solidFill>
                <a:schemeClr val="bg2">
                  <a:lumMod val="90000"/>
                  <a:lumOff val="10000"/>
                </a:schemeClr>
              </a:solidFill>
              <a:ln>
                <a:noFill/>
              </a:ln>
              <a:effectLst>
                <a:innerShdw blurRad="1270000" dist="2540000">
                  <a:schemeClr val="accent1">
                    <a:lumMod val="60000"/>
                    <a:lumOff val="40000"/>
                    <a:alpha val="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rtl="0"/>
                <a:endParaRPr lang="zh-CN" altLang="en-US" noProof="0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</p:grpSp>
      <p:grpSp>
        <p:nvGrpSpPr>
          <p:cNvPr id="17" name="组 16">
            <a:extLst>
              <a:ext uri="{FF2B5EF4-FFF2-40B4-BE49-F238E27FC236}">
                <a16:creationId xmlns:a16="http://schemas.microsoft.com/office/drawing/2014/main" id="{02491172-466F-19CC-B639-A1C3CAB1D4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690545" y="4100655"/>
            <a:ext cx="1335600" cy="1262947"/>
            <a:chOff x="10145015" y="2343978"/>
            <a:chExt cx="1335600" cy="1262947"/>
          </a:xfrm>
        </p:grpSpPr>
        <p:sp>
          <p:nvSpPr>
            <p:cNvPr id="18" name="任意多边形：形状 25">
              <a:extLst>
                <a:ext uri="{FF2B5EF4-FFF2-40B4-BE49-F238E27FC236}">
                  <a16:creationId xmlns:a16="http://schemas.microsoft.com/office/drawing/2014/main" id="{45EC885D-265C-397B-5DAF-57A66CDA30B5}"/>
                </a:ext>
              </a:extLst>
            </p:cNvPr>
            <p:cNvSpPr>
              <a:spLocks noChangeAspect="1"/>
            </p:cNvSpPr>
            <p:nvPr/>
          </p:nvSpPr>
          <p:spPr>
            <a:xfrm rot="8100000">
              <a:off x="10400615" y="2343978"/>
              <a:ext cx="1080000" cy="1262947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80000"/>
                    <a:lumOff val="20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7320000">
                <a:schemeClr val="accent1">
                  <a:lumMod val="60000"/>
                  <a:lumOff val="4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9" name="椭圆形 18">
              <a:extLst>
                <a:ext uri="{FF2B5EF4-FFF2-40B4-BE49-F238E27FC236}">
                  <a16:creationId xmlns:a16="http://schemas.microsoft.com/office/drawing/2014/main" id="{3601DB21-D937-2F89-DC26-063DFC7800C8}"/>
                </a:ext>
              </a:extLst>
            </p:cNvPr>
            <p:cNvSpPr/>
            <p:nvPr/>
          </p:nvSpPr>
          <p:spPr>
            <a:xfrm rot="13500000">
              <a:off x="10415015" y="2179851"/>
              <a:ext cx="540000" cy="1080000"/>
            </a:xfrm>
            <a:prstGeom prst="ellipse">
              <a:avLst/>
            </a:prstGeom>
            <a:gradFill>
              <a:gsLst>
                <a:gs pos="100000">
                  <a:schemeClr val="accent1">
                    <a:lumMod val="60000"/>
                    <a:lumOff val="40000"/>
                    <a:alpha val="0"/>
                  </a:schemeClr>
                </a:gs>
                <a:gs pos="0">
                  <a:schemeClr val="bg2">
                    <a:lumMod val="75000"/>
                    <a:lumOff val="25000"/>
                    <a:alpha val="33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583325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 1">
            <a:extLst>
              <a:ext uri="{FF2B5EF4-FFF2-40B4-BE49-F238E27FC236}">
                <a16:creationId xmlns:a16="http://schemas.microsoft.com/office/drawing/2014/main" id="{076C4EAC-BBDE-1963-BD72-3BD2A47DC5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50863" y="4045464"/>
            <a:ext cx="11115355" cy="2286000"/>
          </a:xfrm>
        </p:spPr>
        <p:txBody>
          <a:bodyPr rtlCol="0" anchor="ctr">
            <a:noAutofit/>
          </a:bodyPr>
          <a:lstStyle>
            <a:lvl1pPr algn="l">
              <a:defRPr sz="54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 dirty="0"/>
              <a:t>单击此处添加标题</a:t>
            </a:r>
          </a:p>
        </p:txBody>
      </p:sp>
      <p:sp>
        <p:nvSpPr>
          <p:cNvPr id="8" name="图片占位符 7">
            <a:extLst>
              <a:ext uri="{FF2B5EF4-FFF2-40B4-BE49-F238E27FC236}">
                <a16:creationId xmlns:a16="http://schemas.microsoft.com/office/drawing/2014/main" id="{E592AF4F-2F83-7005-B3AC-6FCC7FB1914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4594"/>
            <a:ext cx="12192000" cy="3771878"/>
          </a:xfrm>
        </p:spPr>
        <p:txBody>
          <a:bodyPr rtlCol="0">
            <a:noAutofit/>
          </a:bodyPr>
          <a:lstStyle>
            <a:lvl1pPr marL="0" indent="0" algn="ctr">
              <a:buNone/>
              <a:defRPr sz="20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 dirty="0"/>
              <a:t>单击图标插入图片</a:t>
            </a:r>
          </a:p>
        </p:txBody>
      </p:sp>
      <p:sp>
        <p:nvSpPr>
          <p:cNvPr id="7" name="椭圆形 6">
            <a:extLst>
              <a:ext uri="{FF2B5EF4-FFF2-40B4-BE49-F238E27FC236}">
                <a16:creationId xmlns:a16="http://schemas.microsoft.com/office/drawing/2014/main" id="{57BF9F63-86BE-5515-AD3C-59481B3FF4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1225773" y="385222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zh-CN" altLang="en-US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C56EB0F-63C8-5F75-A333-3413A9DC6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en-US" altLang="zh-CN" noProof="0" dirty="0"/>
              <a:t>20XX</a:t>
            </a:r>
            <a:endParaRPr lang="zh-CN" altLang="en-US" noProof="0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D4DE333-25B4-E092-1CC4-C3D20BA25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 noProof="0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F1AF200-E81F-A326-0EDB-4B93C71D9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CBD12358-51D2-46B3-9BDE-DF29528B9454}" type="slidenum">
              <a:rPr lang="en-US" altLang="zh-CN" noProof="0" smtClean="0"/>
              <a:pPr/>
              <a:t>‹#›</a:t>
            </a:fld>
            <a:endParaRPr lang="zh-CN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7289978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 + 副标题 + 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2772C41-A024-2F33-1F04-21E003FA729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50863" y="196900"/>
            <a:ext cx="4159160" cy="3155900"/>
          </a:xfrm>
        </p:spPr>
        <p:txBody>
          <a:bodyPr lIns="91440" rtlCol="0" anchor="b">
            <a:noAutofit/>
          </a:bodyPr>
          <a:lstStyle>
            <a:lvl1pPr algn="l">
              <a:defRPr sz="40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 dirty="0"/>
              <a:t>单击此处添加标题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473BC2DF-9C2A-052C-AD2C-0A8ABAA5037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7271" y="3505200"/>
            <a:ext cx="4159160" cy="2352356"/>
          </a:xfrm>
        </p:spPr>
        <p:txBody>
          <a:bodyPr lIns="91440" rIns="91440" rtlCol="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240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zh-CN" altLang="en-US" noProof="0" dirty="0"/>
              <a:t>单击此处添加副标题</a:t>
            </a:r>
          </a:p>
        </p:txBody>
      </p:sp>
      <p:sp>
        <p:nvSpPr>
          <p:cNvPr id="14" name="椭圆形 13">
            <a:extLst>
              <a:ext uri="{FF2B5EF4-FFF2-40B4-BE49-F238E27FC236}">
                <a16:creationId xmlns:a16="http://schemas.microsoft.com/office/drawing/2014/main" id="{60ABD6E1-FE78-D78B-E80C-09490F5D8D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5668780" y="5059009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zh-CN" altLang="en-US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grpSp>
        <p:nvGrpSpPr>
          <p:cNvPr id="10" name="组 9">
            <a:extLst>
              <a:ext uri="{FF2B5EF4-FFF2-40B4-BE49-F238E27FC236}">
                <a16:creationId xmlns:a16="http://schemas.microsoft.com/office/drawing/2014/main" id="{62BB1BCD-5C1C-ED05-D6B4-F92367209B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822156" y="4143453"/>
            <a:ext cx="734257" cy="760506"/>
            <a:chOff x="5243759" y="1363788"/>
            <a:chExt cx="734257" cy="760506"/>
          </a:xfrm>
        </p:grpSpPr>
        <p:sp>
          <p:nvSpPr>
            <p:cNvPr id="11" name="任意多边形(F) 5">
              <a:extLst>
                <a:ext uri="{FF2B5EF4-FFF2-40B4-BE49-F238E27FC236}">
                  <a16:creationId xmlns:a16="http://schemas.microsoft.com/office/drawing/2014/main" id="{700A5CAB-28E9-FB7A-E72E-39F3ADE58C6B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2" name="任意多边形(F) 6">
              <a:extLst>
                <a:ext uri="{FF2B5EF4-FFF2-40B4-BE49-F238E27FC236}">
                  <a16:creationId xmlns:a16="http://schemas.microsoft.com/office/drawing/2014/main" id="{2BA2D9BC-CA87-28FA-7A02-455E740EACAB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3" name="任意多边形(F) 8">
              <a:extLst>
                <a:ext uri="{FF2B5EF4-FFF2-40B4-BE49-F238E27FC236}">
                  <a16:creationId xmlns:a16="http://schemas.microsoft.com/office/drawing/2014/main" id="{734E5ADF-EEF0-2501-9D7B-8FC1A49F60A7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  <p:sp>
        <p:nvSpPr>
          <p:cNvPr id="8" name="图片占位符 14">
            <a:extLst>
              <a:ext uri="{FF2B5EF4-FFF2-40B4-BE49-F238E27FC236}">
                <a16:creationId xmlns:a16="http://schemas.microsoft.com/office/drawing/2014/main" id="{780F3839-9B1B-2346-C1F4-E876E6AE32E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678049" y="788713"/>
            <a:ext cx="5132388" cy="5132388"/>
          </a:xfrm>
          <a:custGeom>
            <a:avLst/>
            <a:gdLst>
              <a:gd name="connsiteX0" fmla="*/ 2566194 w 5132388"/>
              <a:gd name="connsiteY0" fmla="*/ 0 h 5132388"/>
              <a:gd name="connsiteX1" fmla="*/ 5132388 w 5132388"/>
              <a:gd name="connsiteY1" fmla="*/ 2566194 h 5132388"/>
              <a:gd name="connsiteX2" fmla="*/ 2566194 w 5132388"/>
              <a:gd name="connsiteY2" fmla="*/ 5132388 h 5132388"/>
              <a:gd name="connsiteX3" fmla="*/ 0 w 5132388"/>
              <a:gd name="connsiteY3" fmla="*/ 2566194 h 5132388"/>
              <a:gd name="connsiteX4" fmla="*/ 2566194 w 5132388"/>
              <a:gd name="connsiteY4" fmla="*/ 0 h 5132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32388" h="5132388">
                <a:moveTo>
                  <a:pt x="2566194" y="0"/>
                </a:moveTo>
                <a:cubicBezTo>
                  <a:pt x="3983464" y="0"/>
                  <a:pt x="5132388" y="1148924"/>
                  <a:pt x="5132388" y="2566194"/>
                </a:cubicBezTo>
                <a:cubicBezTo>
                  <a:pt x="5132388" y="3983464"/>
                  <a:pt x="3983464" y="5132388"/>
                  <a:pt x="2566194" y="5132388"/>
                </a:cubicBezTo>
                <a:cubicBezTo>
                  <a:pt x="1148924" y="5132388"/>
                  <a:pt x="0" y="3983464"/>
                  <a:pt x="0" y="2566194"/>
                </a:cubicBezTo>
                <a:cubicBezTo>
                  <a:pt x="0" y="1148924"/>
                  <a:pt x="1148924" y="0"/>
                  <a:pt x="2566194" y="0"/>
                </a:cubicBezTo>
                <a:close/>
              </a:path>
            </a:pathLst>
          </a:custGeom>
          <a:solidFill>
            <a:schemeClr val="accent5"/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 sz="18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 dirty="0"/>
              <a:t>单击图标以添加图片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0070940-5919-2C95-2278-32E50BF14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en-US" altLang="zh-CN" noProof="0" dirty="0"/>
              <a:t>20XX</a:t>
            </a:r>
            <a:endParaRPr lang="zh-CN" altLang="en-US" noProof="0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957D599-49CF-19FE-6D86-C5EDB765F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 noProof="0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8931DF1-1C8D-86B9-BFDD-098FFC00F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CBD12358-51D2-46B3-9BDE-DF29528B9454}" type="slidenum">
              <a:rPr lang="en-US" altLang="zh-CN" noProof="0" smtClean="0"/>
              <a:pPr/>
              <a:t>‹#›</a:t>
            </a:fld>
            <a:endParaRPr lang="zh-CN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650073892"/>
      </p:ext>
    </p:extLst>
  </p:cSld>
  <p:clrMapOvr>
    <a:masterClrMapping/>
  </p:clrMapOvr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 6">
            <a:extLst>
              <a:ext uri="{FF2B5EF4-FFF2-40B4-BE49-F238E27FC236}">
                <a16:creationId xmlns:a16="http://schemas.microsoft.com/office/drawing/2014/main" id="{C87E98C0-6053-9701-92D0-4EF9ADBC50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 flipV="1">
            <a:off x="9063019" y="746716"/>
            <a:ext cx="3597052" cy="2615018"/>
            <a:chOff x="4541453" y="3199533"/>
            <a:chExt cx="3597052" cy="2615018"/>
          </a:xfrm>
        </p:grpSpPr>
        <p:sp>
          <p:nvSpPr>
            <p:cNvPr id="8" name="任意多边形：形状 38">
              <a:extLst>
                <a:ext uri="{FF2B5EF4-FFF2-40B4-BE49-F238E27FC236}">
                  <a16:creationId xmlns:a16="http://schemas.microsoft.com/office/drawing/2014/main" id="{C32B1A1D-760B-9D3D-A869-E50FC962A629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4602175" y="3958416"/>
              <a:ext cx="3536330" cy="1853969"/>
            </a:xfrm>
            <a:custGeom>
              <a:avLst/>
              <a:gdLst>
                <a:gd name="connsiteX0" fmla="*/ 3536330 w 3536330"/>
                <a:gd name="connsiteY0" fmla="*/ 1853969 h 1853969"/>
                <a:gd name="connsiteX1" fmla="*/ 1682362 w 3536330"/>
                <a:gd name="connsiteY1" fmla="*/ 0 h 1853969"/>
                <a:gd name="connsiteX2" fmla="*/ 52157 w 3536330"/>
                <a:gd name="connsiteY2" fmla="*/ 970257 h 1853969"/>
                <a:gd name="connsiteX3" fmla="*/ 0 w 3536330"/>
                <a:gd name="connsiteY3" fmla="*/ 1078528 h 1853969"/>
                <a:gd name="connsiteX4" fmla="*/ 757215 w 3536330"/>
                <a:gd name="connsiteY4" fmla="*/ 1835743 h 1853969"/>
                <a:gd name="connsiteX5" fmla="*/ 774211 w 3536330"/>
                <a:gd name="connsiteY5" fmla="*/ 1667149 h 1853969"/>
                <a:gd name="connsiteX6" fmla="*/ 1682362 w 3536330"/>
                <a:gd name="connsiteY6" fmla="*/ 926985 h 1853969"/>
                <a:gd name="connsiteX7" fmla="*/ 2609345 w 3536330"/>
                <a:gd name="connsiteY7" fmla="*/ 1853969 h 1853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36330" h="1853969">
                  <a:moveTo>
                    <a:pt x="3536330" y="1853969"/>
                  </a:moveTo>
                  <a:cubicBezTo>
                    <a:pt x="3536330" y="830051"/>
                    <a:pt x="2706280" y="0"/>
                    <a:pt x="1682362" y="0"/>
                  </a:cubicBezTo>
                  <a:cubicBezTo>
                    <a:pt x="978418" y="0"/>
                    <a:pt x="366107" y="392328"/>
                    <a:pt x="52157" y="970257"/>
                  </a:cubicBezTo>
                  <a:lnTo>
                    <a:pt x="0" y="1078528"/>
                  </a:lnTo>
                  <a:lnTo>
                    <a:pt x="757215" y="1835743"/>
                  </a:lnTo>
                  <a:lnTo>
                    <a:pt x="774211" y="1667149"/>
                  </a:lnTo>
                  <a:cubicBezTo>
                    <a:pt x="860649" y="1244739"/>
                    <a:pt x="1234397" y="926985"/>
                    <a:pt x="1682362" y="926985"/>
                  </a:cubicBezTo>
                  <a:cubicBezTo>
                    <a:pt x="2194320" y="926985"/>
                    <a:pt x="2609345" y="1342010"/>
                    <a:pt x="2609345" y="1853969"/>
                  </a:cubicBezTo>
                  <a:close/>
                </a:path>
              </a:pathLst>
            </a:custGeom>
            <a:gradFill flip="none" rotWithShape="1">
              <a:gsLst>
                <a:gs pos="97000">
                  <a:schemeClr val="bg2"/>
                </a:gs>
                <a:gs pos="31000">
                  <a:schemeClr val="bg2">
                    <a:lumMod val="90000"/>
                    <a:lumOff val="10000"/>
                  </a:schemeClr>
                </a:gs>
              </a:gsLst>
              <a:lin ang="15000000" scaled="0"/>
              <a:tileRect/>
            </a:gradFill>
            <a:ln>
              <a:noFill/>
            </a:ln>
            <a:effectLst>
              <a:innerShdw blurRad="355600" dist="101600" dir="16200000">
                <a:schemeClr val="accent1">
                  <a:lumMod val="60000"/>
                  <a:lumOff val="40000"/>
                  <a:alpha val="8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grpSp>
          <p:nvGrpSpPr>
            <p:cNvPr id="9" name="组 8">
              <a:extLst>
                <a:ext uri="{FF2B5EF4-FFF2-40B4-BE49-F238E27FC236}">
                  <a16:creationId xmlns:a16="http://schemas.microsoft.com/office/drawing/2014/main" id="{D02EF78B-5BDF-8632-B9B1-087DB042EEC7}"/>
                </a:ext>
              </a:extLst>
            </p:cNvPr>
            <p:cNvGrpSpPr/>
            <p:nvPr/>
          </p:nvGrpSpPr>
          <p:grpSpPr>
            <a:xfrm>
              <a:off x="4541453" y="3199533"/>
              <a:ext cx="3478701" cy="2615018"/>
              <a:chOff x="-481151" y="3199533"/>
              <a:chExt cx="3478701" cy="2615018"/>
            </a:xfrm>
          </p:grpSpPr>
          <p:sp>
            <p:nvSpPr>
              <p:cNvPr id="10" name="任意多边形：形状 32">
                <a:extLst>
                  <a:ext uri="{FF2B5EF4-FFF2-40B4-BE49-F238E27FC236}">
                    <a16:creationId xmlns:a16="http://schemas.microsoft.com/office/drawing/2014/main" id="{5C54B3E8-515B-0865-9321-DB3793A62240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 rot="18900000" flipV="1">
                <a:off x="-481151" y="3649708"/>
                <a:ext cx="3478701" cy="2164843"/>
              </a:xfrm>
              <a:custGeom>
                <a:avLst/>
                <a:gdLst>
                  <a:gd name="connsiteX0" fmla="*/ 3478701 w 3478701"/>
                  <a:gd name="connsiteY0" fmla="*/ 2164843 h 2164843"/>
                  <a:gd name="connsiteX1" fmla="*/ 1624733 w 3478701"/>
                  <a:gd name="connsiteY1" fmla="*/ 0 h 2164843"/>
                  <a:gd name="connsiteX2" fmla="*/ 87393 w 3478701"/>
                  <a:gd name="connsiteY2" fmla="*/ 954459 h 2164843"/>
                  <a:gd name="connsiteX3" fmla="*/ 0 w 3478701"/>
                  <a:gd name="connsiteY3" fmla="*/ 1122434 h 2164843"/>
                  <a:gd name="connsiteX4" fmla="*/ 736015 w 3478701"/>
                  <a:gd name="connsiteY4" fmla="*/ 1858449 h 2164843"/>
                  <a:gd name="connsiteX5" fmla="*/ 739424 w 3478701"/>
                  <a:gd name="connsiteY5" fmla="*/ 1842964 h 2164843"/>
                  <a:gd name="connsiteX6" fmla="*/ 1624733 w 3478701"/>
                  <a:gd name="connsiteY6" fmla="*/ 1082422 h 2164843"/>
                  <a:gd name="connsiteX7" fmla="*/ 2551716 w 3478701"/>
                  <a:gd name="connsiteY7" fmla="*/ 2164843 h 2164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478701" h="2164843">
                    <a:moveTo>
                      <a:pt x="3478701" y="2164843"/>
                    </a:moveTo>
                    <a:cubicBezTo>
                      <a:pt x="3478701" y="969234"/>
                      <a:pt x="2648651" y="0"/>
                      <a:pt x="1624733" y="0"/>
                    </a:cubicBezTo>
                    <a:cubicBezTo>
                      <a:pt x="984784" y="0"/>
                      <a:pt x="420564" y="378607"/>
                      <a:pt x="87393" y="954459"/>
                    </a:cubicBezTo>
                    <a:lnTo>
                      <a:pt x="0" y="1122434"/>
                    </a:lnTo>
                    <a:lnTo>
                      <a:pt x="736015" y="1858449"/>
                    </a:lnTo>
                    <a:lnTo>
                      <a:pt x="739424" y="1842964"/>
                    </a:lnTo>
                    <a:cubicBezTo>
                      <a:pt x="856791" y="1402344"/>
                      <a:pt x="1208766" y="1082422"/>
                      <a:pt x="1624733" y="1082422"/>
                    </a:cubicBezTo>
                    <a:cubicBezTo>
                      <a:pt x="2136692" y="1082422"/>
                      <a:pt x="2551716" y="1567038"/>
                      <a:pt x="2551716" y="2164843"/>
                    </a:cubicBezTo>
                    <a:close/>
                  </a:path>
                </a:pathLst>
              </a:custGeom>
              <a:solidFill>
                <a:schemeClr val="bg2">
                  <a:lumMod val="50000"/>
                  <a:lumOff val="50000"/>
                  <a:alpha val="40000"/>
                </a:schemeClr>
              </a:solidFill>
              <a:ln>
                <a:noFill/>
              </a:ln>
              <a:effectLst>
                <a:softEdge rad="381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rtl="0"/>
                <a:endParaRPr lang="zh-CN" altLang="en-US" noProof="0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" name="椭圆形 10">
                <a:extLst>
                  <a:ext uri="{FF2B5EF4-FFF2-40B4-BE49-F238E27FC236}">
                    <a16:creationId xmlns:a16="http://schemas.microsoft.com/office/drawing/2014/main" id="{56E92718-2CCD-B15D-8DE5-46285BEA256B}"/>
                  </a:ext>
                </a:extLst>
              </p:cNvPr>
              <p:cNvSpPr/>
              <p:nvPr userDrawn="1"/>
            </p:nvSpPr>
            <p:spPr>
              <a:xfrm rot="13500000" flipV="1">
                <a:off x="1512277" y="2840042"/>
                <a:ext cx="214196" cy="933178"/>
              </a:xfrm>
              <a:prstGeom prst="ellipse">
                <a:avLst/>
              </a:prstGeom>
              <a:solidFill>
                <a:schemeClr val="bg2">
                  <a:lumMod val="90000"/>
                  <a:lumOff val="10000"/>
                </a:schemeClr>
              </a:solidFill>
              <a:ln>
                <a:noFill/>
              </a:ln>
              <a:effectLst>
                <a:innerShdw blurRad="1270000" dist="2540000">
                  <a:schemeClr val="accent1">
                    <a:lumMod val="60000"/>
                    <a:lumOff val="40000"/>
                    <a:alpha val="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rtl="0"/>
                <a:endParaRPr lang="zh-CN" altLang="en-US" noProof="0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</p:grpSp>
      <p:grpSp>
        <p:nvGrpSpPr>
          <p:cNvPr id="19" name="组 18">
            <a:extLst>
              <a:ext uri="{FF2B5EF4-FFF2-40B4-BE49-F238E27FC236}">
                <a16:creationId xmlns:a16="http://schemas.microsoft.com/office/drawing/2014/main" id="{AEA0B78B-84F0-8B85-40E8-678689DC13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723112" y="5088958"/>
            <a:ext cx="1335600" cy="1262947"/>
            <a:chOff x="10145015" y="2343978"/>
            <a:chExt cx="1335600" cy="1262947"/>
          </a:xfrm>
        </p:grpSpPr>
        <p:sp>
          <p:nvSpPr>
            <p:cNvPr id="20" name="任意多边形：形状 25">
              <a:extLst>
                <a:ext uri="{FF2B5EF4-FFF2-40B4-BE49-F238E27FC236}">
                  <a16:creationId xmlns:a16="http://schemas.microsoft.com/office/drawing/2014/main" id="{2E5D7C6F-BF77-9B7D-5B12-7AF3ED280B43}"/>
                </a:ext>
              </a:extLst>
            </p:cNvPr>
            <p:cNvSpPr>
              <a:spLocks noChangeAspect="1"/>
            </p:cNvSpPr>
            <p:nvPr/>
          </p:nvSpPr>
          <p:spPr>
            <a:xfrm rot="8100000">
              <a:off x="10400615" y="2343978"/>
              <a:ext cx="1080000" cy="1262947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80000"/>
                    <a:lumOff val="20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7320000">
                <a:schemeClr val="accent1">
                  <a:lumMod val="60000"/>
                  <a:lumOff val="4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1" name="椭圆形 20">
              <a:extLst>
                <a:ext uri="{FF2B5EF4-FFF2-40B4-BE49-F238E27FC236}">
                  <a16:creationId xmlns:a16="http://schemas.microsoft.com/office/drawing/2014/main" id="{FA599EE6-2673-0AD8-EAE0-45C79326015E}"/>
                </a:ext>
              </a:extLst>
            </p:cNvPr>
            <p:cNvSpPr/>
            <p:nvPr/>
          </p:nvSpPr>
          <p:spPr>
            <a:xfrm rot="13500000">
              <a:off x="10415015" y="2179851"/>
              <a:ext cx="540000" cy="1080000"/>
            </a:xfrm>
            <a:prstGeom prst="ellipse">
              <a:avLst/>
            </a:prstGeom>
            <a:gradFill>
              <a:gsLst>
                <a:gs pos="100000">
                  <a:schemeClr val="accent1">
                    <a:lumMod val="60000"/>
                    <a:lumOff val="40000"/>
                    <a:alpha val="0"/>
                  </a:schemeClr>
                </a:gs>
                <a:gs pos="0">
                  <a:schemeClr val="bg2">
                    <a:lumMod val="75000"/>
                    <a:lumOff val="25000"/>
                    <a:alpha val="33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  <p:grpSp>
        <p:nvGrpSpPr>
          <p:cNvPr id="12" name="组 11">
            <a:extLst>
              <a:ext uri="{FF2B5EF4-FFF2-40B4-BE49-F238E27FC236}">
                <a16:creationId xmlns:a16="http://schemas.microsoft.com/office/drawing/2014/main" id="{3BDBC526-6DCD-4FF6-8395-D8C22E46E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13998" y="5334748"/>
            <a:ext cx="678135" cy="990000"/>
            <a:chOff x="10490969" y="1448827"/>
            <a:chExt cx="678135" cy="990000"/>
          </a:xfrm>
        </p:grpSpPr>
        <p:sp>
          <p:nvSpPr>
            <p:cNvPr id="13" name="任意多边形：形状 12">
              <a:extLst>
                <a:ext uri="{FF2B5EF4-FFF2-40B4-BE49-F238E27FC236}">
                  <a16:creationId xmlns:a16="http://schemas.microsoft.com/office/drawing/2014/main" id="{02ECB475-568C-47AC-B16D-2E202DEB2DE0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68976" y="1743588"/>
              <a:ext cx="926985" cy="463493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127000" dist="50800" dir="13500000">
                <a:schemeClr val="accent1">
                  <a:lumMod val="40000"/>
                  <a:lumOff val="6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CN" altLang="en-US" noProof="0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4" name="椭圆形 13">
              <a:extLst>
                <a:ext uri="{FF2B5EF4-FFF2-40B4-BE49-F238E27FC236}">
                  <a16:creationId xmlns:a16="http://schemas.microsoft.com/office/drawing/2014/main" id="{080D8764-525A-441E-B58F-068E82F09714}"/>
                </a:ext>
              </a:extLst>
            </p:cNvPr>
            <p:cNvSpPr/>
            <p:nvPr/>
          </p:nvSpPr>
          <p:spPr>
            <a:xfrm rot="8100000" flipH="1" flipV="1">
              <a:off x="11115555" y="1939340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5" name="椭圆形 14">
              <a:extLst>
                <a:ext uri="{FF2B5EF4-FFF2-40B4-BE49-F238E27FC236}">
                  <a16:creationId xmlns:a16="http://schemas.microsoft.com/office/drawing/2014/main" id="{11196109-6F2B-4738-B2FC-2CCC753AABD4}"/>
                </a:ext>
              </a:extLst>
            </p:cNvPr>
            <p:cNvSpPr/>
            <p:nvPr/>
          </p:nvSpPr>
          <p:spPr>
            <a:xfrm rot="8100000" flipH="1" flipV="1">
              <a:off x="10625042" y="1448827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6" name="任意多边形：形状 15">
              <a:extLst>
                <a:ext uri="{FF2B5EF4-FFF2-40B4-BE49-F238E27FC236}">
                  <a16:creationId xmlns:a16="http://schemas.microsoft.com/office/drawing/2014/main" id="{F7E468C2-69B8-470B-85E3-801A3CB1D7E2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92519" y="1686748"/>
              <a:ext cx="926985" cy="530086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20000"/>
              </a:schemeClr>
            </a:soli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CN" altLang="en-US" noProof="0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  <p:sp>
        <p:nvSpPr>
          <p:cNvPr id="2" name="标题 1">
            <a:extLst>
              <a:ext uri="{FF2B5EF4-FFF2-40B4-BE49-F238E27FC236}">
                <a16:creationId xmlns:a16="http://schemas.microsoft.com/office/drawing/2014/main" id="{B1A4B040-51E3-4DA0-B21D-EEE173E753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2" y="498474"/>
            <a:ext cx="7960421" cy="1450217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sz="4000" dirty="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zh-CN" altLang="en-US" noProof="0" dirty="0"/>
              <a:t>单击此处添加标题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8A2CD90-429B-4A55-B6C8-DD6CE699411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81343" y="2103039"/>
            <a:ext cx="7929940" cy="3979625"/>
          </a:xfrm>
        </p:spPr>
        <p:txBody>
          <a:bodyPr rtlCol="0">
            <a:normAutofit/>
          </a:bodyPr>
          <a:lstStyle>
            <a:lvl1pPr>
              <a:defRPr sz="180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>
              <a:defRPr sz="120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>
              <a:defRPr sz="120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3pPr>
            <a:lvl4pPr>
              <a:defRPr sz="120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4pPr>
            <a:lvl5pPr>
              <a:defRPr sz="120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5pPr>
          </a:lstStyle>
          <a:p>
            <a:pPr lvl="0" rtl="0"/>
            <a:r>
              <a:rPr lang="zh-CN" altLang="en-US" noProof="0" dirty="0"/>
              <a:t>单击此处添加内容</a:t>
            </a:r>
          </a:p>
          <a:p>
            <a:pPr lvl="1" rtl="0"/>
            <a:r>
              <a:rPr lang="zh-CN" altLang="en-US" noProof="0" dirty="0"/>
              <a:t>第二级</a:t>
            </a:r>
          </a:p>
          <a:p>
            <a:pPr lvl="2" rtl="0"/>
            <a:r>
              <a:rPr lang="zh-CN" altLang="en-US" noProof="0" dirty="0"/>
              <a:t>第三级</a:t>
            </a:r>
          </a:p>
          <a:p>
            <a:pPr lvl="3" rtl="0"/>
            <a:r>
              <a:rPr lang="zh-CN" altLang="en-US" noProof="0" dirty="0"/>
              <a:t>第四级</a:t>
            </a:r>
          </a:p>
          <a:p>
            <a:pPr lvl="4" rtl="0"/>
            <a:r>
              <a:rPr lang="zh-CN" altLang="en-US" noProof="0" dirty="0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D4EE704-5DCA-484E-85E0-0E3A7B1C5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en-US" altLang="zh-CN" noProof="0" dirty="0"/>
              <a:t>20XX</a:t>
            </a:r>
            <a:endParaRPr lang="zh-CN" altLang="en-US" noProof="0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CA69B66-1C18-44A2-93F7-97DED26F2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 noProof="0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E44B5A0-66FA-433A-8DC5-C097C63B4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DBA1B0FB-D917-4C8C-928F-313BD683BF39}" type="slidenum">
              <a:rPr lang="en-US" altLang="zh-CN" noProof="0" smtClean="0"/>
              <a:pPr/>
              <a:t>‹#›</a:t>
            </a:fld>
            <a:endParaRPr lang="zh-CN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66099460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 + 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>
            <a:extLst>
              <a:ext uri="{FF2B5EF4-FFF2-40B4-BE49-F238E27FC236}">
                <a16:creationId xmlns:a16="http://schemas.microsoft.com/office/drawing/2014/main" id="{096D26C0-4AFC-33CC-99BE-317E9A84435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</p:spPr>
        <p:txBody>
          <a:bodyPr rtlCol="0"/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zh-CN" altLang="en-US" noProof="0" dirty="0"/>
              <a:t>单击图标插入图片</a:t>
            </a: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32772C41-A024-2F33-1F04-21E003FA729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376680"/>
            <a:ext cx="9144000" cy="2286000"/>
          </a:xfrm>
        </p:spPr>
        <p:txBody>
          <a:bodyPr rtlCol="0" anchor="b">
            <a:noAutofit/>
          </a:bodyPr>
          <a:lstStyle>
            <a:lvl1pPr algn="ctr">
              <a:defRPr sz="5400"/>
            </a:lvl1pPr>
          </a:lstStyle>
          <a:p>
            <a:pPr rtl="0"/>
            <a:r>
              <a:rPr lang="zh-CN" altLang="en-US" noProof="0" dirty="0"/>
              <a:t>单击此处添加标题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473BC2DF-9C2A-052C-AD2C-0A8ABAA5037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799840"/>
            <a:ext cx="9144000" cy="2286000"/>
          </a:xfrm>
        </p:spPr>
        <p:txBody>
          <a:bodyPr rtlCol="0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zh-CN" altLang="en-US" noProof="0" dirty="0"/>
              <a:t>单击此处添加副标题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0070940-5919-2C95-2278-32E50BF14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 altLang="zh-CN" noProof="0" dirty="0"/>
              <a:t>20XX</a:t>
            </a:r>
            <a:endParaRPr lang="zh-CN" altLang="en-US" noProof="0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957D599-49CF-19FE-6D86-C5EDB765F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CN" altLang="en-US" noProof="0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8931DF1-1C8D-86B9-BFDD-098FFC00F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BD12358-51D2-46B3-9BDE-DF29528B9454}" type="slidenum">
              <a:rPr lang="en-US" altLang="zh-CN" noProof="0" smtClean="0"/>
              <a:t>‹#›</a:t>
            </a:fld>
            <a:endParaRPr lang="zh-CN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5355202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椭圆形 21">
            <a:extLst>
              <a:ext uri="{FF2B5EF4-FFF2-40B4-BE49-F238E27FC236}">
                <a16:creationId xmlns:a16="http://schemas.microsoft.com/office/drawing/2014/main" id="{94729CA3-91C4-4A89-9448-A2F0E40917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11069864" y="33337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zh-CN" altLang="en-US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grpSp>
        <p:nvGrpSpPr>
          <p:cNvPr id="13" name="组 12">
            <a:extLst>
              <a:ext uri="{FF2B5EF4-FFF2-40B4-BE49-F238E27FC236}">
                <a16:creationId xmlns:a16="http://schemas.microsoft.com/office/drawing/2014/main" id="{168347B7-45FA-4A01-924D-DC385B720B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31786" y="5528198"/>
            <a:ext cx="631474" cy="667800"/>
            <a:chOff x="2994153" y="1378666"/>
            <a:chExt cx="631474" cy="667800"/>
          </a:xfrm>
        </p:grpSpPr>
        <p:sp>
          <p:nvSpPr>
            <p:cNvPr id="20" name="任意多边形：形状 19">
              <a:extLst>
                <a:ext uri="{FF2B5EF4-FFF2-40B4-BE49-F238E27FC236}">
                  <a16:creationId xmlns:a16="http://schemas.microsoft.com/office/drawing/2014/main" id="{31167DA1-25D1-4E60-A62E-42B6F56A96EC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3039890" y="1332929"/>
              <a:ext cx="540000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1" name="椭圆形 20">
              <a:extLst>
                <a:ext uri="{FF2B5EF4-FFF2-40B4-BE49-F238E27FC236}">
                  <a16:creationId xmlns:a16="http://schemas.microsoft.com/office/drawing/2014/main" id="{6B7B7215-A661-477E-91D0-CDBE5564D2B9}"/>
                </a:ext>
              </a:extLst>
            </p:cNvPr>
            <p:cNvSpPr/>
            <p:nvPr/>
          </p:nvSpPr>
          <p:spPr>
            <a:xfrm rot="8100000">
              <a:off x="3047090" y="1506466"/>
              <a:ext cx="270000" cy="54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  <p:sp>
        <p:nvSpPr>
          <p:cNvPr id="2" name="标题 1">
            <a:extLst>
              <a:ext uri="{FF2B5EF4-FFF2-40B4-BE49-F238E27FC236}">
                <a16:creationId xmlns:a16="http://schemas.microsoft.com/office/drawing/2014/main" id="{8978E540-142B-4A82-9C3F-E61BC190AE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508635"/>
            <a:ext cx="11090274" cy="1332000"/>
          </a:xfrm>
        </p:spPr>
        <p:txBody>
          <a:bodyPr rtlCol="0">
            <a:normAutofit/>
          </a:bodyPr>
          <a:lstStyle>
            <a:lvl1pPr>
              <a:lnSpc>
                <a:spcPct val="100000"/>
              </a:lnSpc>
              <a:defRPr sz="40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 dirty="0"/>
              <a:t>单击此处添加标题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2C6BF36-D4F5-4363-B440-BDAE50BBD4B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50862" y="2097175"/>
            <a:ext cx="5435600" cy="3995650"/>
          </a:xfrm>
        </p:spPr>
        <p:txBody>
          <a:bodyPr rtlCol="0">
            <a:normAutofit/>
          </a:bodyPr>
          <a:lstStyle>
            <a:lvl1pPr marL="0" indent="0">
              <a:spcBef>
                <a:spcPts val="1000"/>
              </a:spcBef>
              <a:buNone/>
              <a:defRPr sz="180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228600">
              <a:spcBef>
                <a:spcPts val="1000"/>
              </a:spcBef>
              <a:defRPr sz="180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 marL="411480" indent="-228600">
              <a:spcBef>
                <a:spcPts val="1000"/>
              </a:spcBef>
              <a:defRPr sz="180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3pPr>
            <a:lvl4pPr marL="594360">
              <a:spcBef>
                <a:spcPts val="1000"/>
              </a:spcBef>
              <a:defRPr sz="180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4pPr>
            <a:lvl5pPr marL="777240">
              <a:spcBef>
                <a:spcPts val="1000"/>
              </a:spcBef>
              <a:defRPr sz="180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5pPr>
          </a:lstStyle>
          <a:p>
            <a:pPr lvl="0" rtl="0"/>
            <a:r>
              <a:rPr lang="zh-CN" altLang="en-US" noProof="0" dirty="0"/>
              <a:t>单击此处添加内容</a:t>
            </a:r>
          </a:p>
          <a:p>
            <a:pPr lvl="1" rtl="0"/>
            <a:r>
              <a:rPr lang="zh-CN" altLang="en-US" noProof="0" dirty="0"/>
              <a:t>第二级</a:t>
            </a:r>
          </a:p>
          <a:p>
            <a:pPr lvl="2" rtl="0"/>
            <a:r>
              <a:rPr lang="zh-CN" altLang="en-US" noProof="0" dirty="0"/>
              <a:t>第三级</a:t>
            </a:r>
          </a:p>
          <a:p>
            <a:pPr lvl="3" rtl="0"/>
            <a:r>
              <a:rPr lang="zh-CN" altLang="en-US" noProof="0" dirty="0"/>
              <a:t>第四级</a:t>
            </a:r>
          </a:p>
          <a:p>
            <a:pPr lvl="4" rtl="0"/>
            <a:r>
              <a:rPr lang="zh-CN" altLang="en-US" noProof="0" dirty="0"/>
              <a:t>第五级</a:t>
            </a:r>
          </a:p>
        </p:txBody>
      </p:sp>
      <p:sp>
        <p:nvSpPr>
          <p:cNvPr id="11" name="内容占位符 2">
            <a:extLst>
              <a:ext uri="{FF2B5EF4-FFF2-40B4-BE49-F238E27FC236}">
                <a16:creationId xmlns:a16="http://schemas.microsoft.com/office/drawing/2014/main" id="{6B65629D-0977-C0EA-5E0B-C4822F43DAEE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205540" y="2097175"/>
            <a:ext cx="5435600" cy="3995650"/>
          </a:xfrm>
        </p:spPr>
        <p:txBody>
          <a:bodyPr rtlCol="0">
            <a:normAutofit/>
          </a:bodyPr>
          <a:lstStyle>
            <a:lvl1pPr marL="0" indent="0">
              <a:spcBef>
                <a:spcPts val="1000"/>
              </a:spcBef>
              <a:buNone/>
              <a:defRPr sz="180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228600">
              <a:spcBef>
                <a:spcPts val="1000"/>
              </a:spcBef>
              <a:defRPr sz="180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 marL="411480" indent="-228600">
              <a:spcBef>
                <a:spcPts val="1000"/>
              </a:spcBef>
              <a:defRPr sz="180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3pPr>
            <a:lvl4pPr marL="594360">
              <a:spcBef>
                <a:spcPts val="1000"/>
              </a:spcBef>
              <a:defRPr sz="180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4pPr>
            <a:lvl5pPr marL="777240">
              <a:spcBef>
                <a:spcPts val="1000"/>
              </a:spcBef>
              <a:defRPr sz="180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5pPr>
          </a:lstStyle>
          <a:p>
            <a:pPr lvl="0" rtl="0"/>
            <a:r>
              <a:rPr lang="zh-CN" altLang="en-US" noProof="0" dirty="0"/>
              <a:t>单击此处添加内容</a:t>
            </a:r>
          </a:p>
          <a:p>
            <a:pPr lvl="1" rtl="0"/>
            <a:r>
              <a:rPr lang="zh-CN" altLang="en-US" noProof="0" dirty="0"/>
              <a:t>第二级</a:t>
            </a:r>
          </a:p>
          <a:p>
            <a:pPr lvl="2" rtl="0"/>
            <a:r>
              <a:rPr lang="zh-CN" altLang="en-US" noProof="0" dirty="0"/>
              <a:t>第三级</a:t>
            </a:r>
          </a:p>
          <a:p>
            <a:pPr lvl="3" rtl="0"/>
            <a:r>
              <a:rPr lang="zh-CN" altLang="en-US" noProof="0" dirty="0"/>
              <a:t>第四级</a:t>
            </a:r>
          </a:p>
          <a:p>
            <a:pPr lvl="4" rtl="0"/>
            <a:r>
              <a:rPr lang="zh-CN" altLang="en-US" noProof="0" dirty="0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B99A8AF-0998-4613-B1D8-C14ECBFFD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en-US" altLang="zh-CN" noProof="0" dirty="0"/>
              <a:t>20XX</a:t>
            </a:r>
            <a:endParaRPr lang="zh-CN" altLang="en-US" noProof="0" dirty="0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6E44EAA-B8A9-4428-A9DF-1174DA940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 noProof="0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9E5C381-C899-4BF9-B584-2D78074D1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DBA1B0FB-D917-4C8C-928F-313BD683BF39}" type="slidenum">
              <a:rPr lang="en-US" altLang="zh-CN" noProof="0" smtClean="0"/>
              <a:pPr/>
              <a:t>‹#›</a:t>
            </a:fld>
            <a:endParaRPr lang="zh-CN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80611947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 + 图片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974" y="196900"/>
            <a:ext cx="4899628" cy="2331490"/>
          </a:xfrm>
        </p:spPr>
        <p:txBody>
          <a:bodyPr rtlCol="0" anchor="b" anchorCtr="0">
            <a:noAutofit/>
          </a:bodyPr>
          <a:lstStyle>
            <a:lvl1pPr algn="r">
              <a:defRPr sz="40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 dirty="0"/>
              <a:t>单击此处添加标题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C813049-5F46-053E-6279-8183259649A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83162" y="2827209"/>
            <a:ext cx="4917440" cy="3442144"/>
          </a:xfrm>
        </p:spPr>
        <p:txBody>
          <a:bodyPr rtlCol="0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algn="r">
              <a:defRPr sz="120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 algn="r">
              <a:defRPr sz="120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3pPr>
            <a:lvl4pPr algn="r">
              <a:defRPr sz="120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4pPr>
            <a:lvl5pPr algn="r">
              <a:defRPr sz="120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5pPr>
          </a:lstStyle>
          <a:p>
            <a:pPr lvl="0" rtl="0"/>
            <a:r>
              <a:rPr lang="zh-CN" altLang="en-US" noProof="0" dirty="0"/>
              <a:t>单击此处添加内容</a:t>
            </a:r>
          </a:p>
          <a:p>
            <a:pPr lvl="1" rtl="0"/>
            <a:r>
              <a:rPr lang="zh-CN" altLang="en-US" noProof="0" dirty="0"/>
              <a:t>第二级</a:t>
            </a:r>
          </a:p>
          <a:p>
            <a:pPr lvl="2" rtl="0"/>
            <a:r>
              <a:rPr lang="zh-CN" altLang="en-US" noProof="0" dirty="0"/>
              <a:t>第三级</a:t>
            </a:r>
          </a:p>
          <a:p>
            <a:pPr lvl="3" rtl="0"/>
            <a:r>
              <a:rPr lang="zh-CN" altLang="en-US" noProof="0" dirty="0"/>
              <a:t>第四级</a:t>
            </a:r>
          </a:p>
          <a:p>
            <a:pPr lvl="4" rtl="0"/>
            <a:r>
              <a:rPr lang="zh-CN" altLang="en-US" noProof="0" dirty="0"/>
              <a:t>第五级</a:t>
            </a:r>
          </a:p>
        </p:txBody>
      </p:sp>
      <p:sp>
        <p:nvSpPr>
          <p:cNvPr id="8" name="图片占位符 7">
            <a:extLst>
              <a:ext uri="{FF2B5EF4-FFF2-40B4-BE49-F238E27FC236}">
                <a16:creationId xmlns:a16="http://schemas.microsoft.com/office/drawing/2014/main" id="{BC013AD6-0EF3-2B25-DDBD-2DF706123AE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5588" y="0"/>
            <a:ext cx="6095998" cy="6858000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 dirty="0"/>
              <a:t>单击图标以添加图片</a:t>
            </a:r>
          </a:p>
        </p:txBody>
      </p:sp>
      <p:grpSp>
        <p:nvGrpSpPr>
          <p:cNvPr id="4" name="组 3">
            <a:extLst>
              <a:ext uri="{FF2B5EF4-FFF2-40B4-BE49-F238E27FC236}">
                <a16:creationId xmlns:a16="http://schemas.microsoft.com/office/drawing/2014/main" id="{A904CD02-7C7D-28DD-85A8-2FD92C29D3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4803321" y="682622"/>
            <a:ext cx="734257" cy="760506"/>
            <a:chOff x="5243759" y="1363788"/>
            <a:chExt cx="734257" cy="760506"/>
          </a:xfrm>
        </p:grpSpPr>
        <p:sp>
          <p:nvSpPr>
            <p:cNvPr id="9" name="任意多边形(F) 5">
              <a:extLst>
                <a:ext uri="{FF2B5EF4-FFF2-40B4-BE49-F238E27FC236}">
                  <a16:creationId xmlns:a16="http://schemas.microsoft.com/office/drawing/2014/main" id="{FB7341D0-DC30-9661-B3E0-91DE7C379468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0" name="任意多边形(F) 6">
              <a:extLst>
                <a:ext uri="{FF2B5EF4-FFF2-40B4-BE49-F238E27FC236}">
                  <a16:creationId xmlns:a16="http://schemas.microsoft.com/office/drawing/2014/main" id="{92A118B5-9F91-EA1B-3F95-6BFA5095544C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1" name="任意多边形(F) 8">
              <a:extLst>
                <a:ext uri="{FF2B5EF4-FFF2-40B4-BE49-F238E27FC236}">
                  <a16:creationId xmlns:a16="http://schemas.microsoft.com/office/drawing/2014/main" id="{208891A5-91FA-D924-CB46-E74B50635001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  <p:sp>
        <p:nvSpPr>
          <p:cNvPr id="15" name="椭圆形 14">
            <a:extLst>
              <a:ext uri="{FF2B5EF4-FFF2-40B4-BE49-F238E27FC236}">
                <a16:creationId xmlns:a16="http://schemas.microsoft.com/office/drawing/2014/main" id="{BE5F7483-2261-D4C4-30E3-2D379D8CA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1189378" y="5232629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zh-CN" altLang="en-US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35617698"/>
      </p:ext>
    </p:extLst>
  </p:cSld>
  <p:clrMapOvr>
    <a:masterClrMapping/>
  </p:clrMapOvr>
</p:sldLayout>
</file>

<file path=ppt/slideLayouts/slideLayout9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 + 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550801"/>
            <a:ext cx="11090275" cy="1237360"/>
          </a:xfrm>
        </p:spPr>
        <p:txBody>
          <a:bodyPr rtlCol="0" anchor="t" anchorCtr="0">
            <a:noAutofit/>
          </a:bodyPr>
          <a:lstStyle>
            <a:lvl1pPr>
              <a:defRPr sz="4000"/>
            </a:lvl1pPr>
          </a:lstStyle>
          <a:p>
            <a:pPr rtl="0"/>
            <a:r>
              <a:rPr lang="zh-CN" altLang="en-US" noProof="0" dirty="0"/>
              <a:t>单击此处添加标题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C813049-5F46-053E-6279-8183259649A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53720" y="1917065"/>
            <a:ext cx="2921000" cy="4297680"/>
          </a:xfrm>
        </p:spPr>
        <p:txBody>
          <a:bodyPr rtlCol="0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zh-CN" altLang="en-US" noProof="0" dirty="0"/>
              <a:t>单击此处添加内容</a:t>
            </a:r>
          </a:p>
          <a:p>
            <a:pPr lvl="1" rtl="0"/>
            <a:r>
              <a:rPr lang="zh-CN" altLang="en-US" noProof="0" dirty="0"/>
              <a:t>第二级</a:t>
            </a:r>
          </a:p>
          <a:p>
            <a:pPr lvl="2" rtl="0"/>
            <a:r>
              <a:rPr lang="zh-CN" altLang="en-US" noProof="0" dirty="0"/>
              <a:t>第三级</a:t>
            </a:r>
          </a:p>
          <a:p>
            <a:pPr lvl="3" rtl="0"/>
            <a:r>
              <a:rPr lang="zh-CN" altLang="en-US" noProof="0" dirty="0"/>
              <a:t>第四级</a:t>
            </a:r>
          </a:p>
          <a:p>
            <a:pPr lvl="4" rtl="0"/>
            <a:r>
              <a:rPr lang="zh-CN" altLang="en-US" noProof="0" dirty="0"/>
              <a:t>第五级</a:t>
            </a:r>
          </a:p>
        </p:txBody>
      </p:sp>
      <p:sp>
        <p:nvSpPr>
          <p:cNvPr id="8" name="表格占位符 7">
            <a:extLst>
              <a:ext uri="{FF2B5EF4-FFF2-40B4-BE49-F238E27FC236}">
                <a16:creationId xmlns:a16="http://schemas.microsoft.com/office/drawing/2014/main" id="{423FEB60-8FB5-7F10-EDD7-8AB4B3139EF6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4048759" y="1917065"/>
            <a:ext cx="7591799" cy="4297680"/>
          </a:xfrm>
        </p:spPr>
        <p:txBody>
          <a:bodyPr rtlCol="0">
            <a:normAutofit/>
          </a:bodyPr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pPr rtl="0"/>
            <a:r>
              <a:rPr lang="zh-CN" altLang="en-US" noProof="0" dirty="0"/>
              <a:t>单击图标插入表格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6CFCEB5-4092-FD13-478E-51CD74FDB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 altLang="zh-CN" noProof="0" dirty="0"/>
              <a:t>20XX</a:t>
            </a:r>
            <a:endParaRPr lang="zh-CN" altLang="en-US" noProof="0" dirty="0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D077A4D-E7C0-912D-293F-D93F0CB5C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CN" altLang="en-US" noProof="0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BD12358-51D2-46B3-9BDE-DF29528B9454}" type="slidenum">
              <a:rPr lang="en-US" altLang="zh-CN" noProof="0" smtClean="0"/>
              <a:t>‹#›</a:t>
            </a:fld>
            <a:endParaRPr lang="zh-CN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019083638"/>
      </p:ext>
    </p:extLst>
  </p:cSld>
  <p:clrMapOvr>
    <a:masterClrMapping/>
  </p:clrMapOvr>
</p:sldLayout>
</file>

<file path=ppt/slideMasters/_rels/slideMaster11.xml.rels>&#65279;<?xml version="1.0" encoding="utf-8"?><Relationships xmlns="http://schemas.openxmlformats.org/package/2006/relationships"><Relationship Type="http://schemas.openxmlformats.org/officeDocument/2006/relationships/slideLayout" Target="/ppt/slideLayouts/slideLayout82.xml" Id="rId8" /><Relationship Type="http://schemas.openxmlformats.org/officeDocument/2006/relationships/slideLayout" Target="/ppt/slideLayouts/slideLayout133.xml" Id="rId13" /><Relationship Type="http://schemas.openxmlformats.org/officeDocument/2006/relationships/slideLayout" Target="/ppt/slideLayouts/slideLayout34.xml" Id="rId3" /><Relationship Type="http://schemas.openxmlformats.org/officeDocument/2006/relationships/slideLayout" Target="/ppt/slideLayouts/slideLayout75.xml" Id="rId7" /><Relationship Type="http://schemas.openxmlformats.org/officeDocument/2006/relationships/slideLayout" Target="/ppt/slideLayouts/slideLayout126.xml" Id="rId12" /><Relationship Type="http://schemas.openxmlformats.org/officeDocument/2006/relationships/slideLayout" Target="/ppt/slideLayouts/slideLayout27.xml" Id="rId2" /><Relationship Type="http://schemas.openxmlformats.org/officeDocument/2006/relationships/slideLayout" Target="/ppt/slideLayouts/slideLayout18.xml" Id="rId1" /><Relationship Type="http://schemas.openxmlformats.org/officeDocument/2006/relationships/slideLayout" Target="/ppt/slideLayouts/slideLayout69.xml" Id="rId6" /><Relationship Type="http://schemas.openxmlformats.org/officeDocument/2006/relationships/slideLayout" Target="/ppt/slideLayouts/slideLayout1110.xml" Id="rId11" /><Relationship Type="http://schemas.openxmlformats.org/officeDocument/2006/relationships/slideLayout" Target="/ppt/slideLayouts/slideLayout511.xml" Id="rId5" /><Relationship Type="http://schemas.openxmlformats.org/officeDocument/2006/relationships/slideLayout" Target="/ppt/slideLayouts/slideLayout1012.xml" Id="rId10" /><Relationship Type="http://schemas.openxmlformats.org/officeDocument/2006/relationships/slideLayout" Target="/ppt/slideLayouts/slideLayout41.xml" Id="rId4" /><Relationship Type="http://schemas.openxmlformats.org/officeDocument/2006/relationships/slideLayout" Target="/ppt/slideLayouts/slideLayout913.xml" Id="rId9" /><Relationship Type="http://schemas.openxmlformats.org/officeDocument/2006/relationships/theme" Target="/ppt/theme/theme12.xml" Id="rId14" /></Relationships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8028302-E866-455D-8898-536230275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50800"/>
            <a:ext cx="11090275" cy="1333057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/>
          <a:p>
            <a:pPr lvl="0" rtl="0">
              <a:lnSpc>
                <a:spcPct val="100000"/>
              </a:lnSpc>
            </a:pPr>
            <a:r>
              <a:rPr lang="zh-CN" altLang="en-US" noProof="0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C94E72B-F0CF-4BC4-B509-A1C4508BE4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3" y="2113862"/>
            <a:ext cx="11091600" cy="3978963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 rtl="0"/>
            <a:r>
              <a:rPr lang="zh-CN" altLang="en-US" noProof="0" dirty="0"/>
              <a:t>单击此处编辑母版文本样式</a:t>
            </a:r>
          </a:p>
          <a:p>
            <a:pPr lvl="1" rtl="0"/>
            <a:r>
              <a:rPr lang="zh-CN" altLang="en-US" noProof="0" dirty="0"/>
              <a:t>第二级</a:t>
            </a:r>
          </a:p>
          <a:p>
            <a:pPr lvl="2" rtl="0"/>
            <a:r>
              <a:rPr lang="zh-CN" altLang="en-US" noProof="0" dirty="0"/>
              <a:t>第三级</a:t>
            </a:r>
          </a:p>
          <a:p>
            <a:pPr lvl="3" rtl="0"/>
            <a:r>
              <a:rPr lang="zh-CN" altLang="en-US" noProof="0" dirty="0"/>
              <a:t>第四级</a:t>
            </a:r>
          </a:p>
          <a:p>
            <a:pPr lvl="4" rtl="0"/>
            <a:r>
              <a:rPr lang="zh-CN" altLang="en-US" noProof="0" dirty="0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4ACE49D-C22F-4540-AC09-E421D2A2ED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50863" y="6507212"/>
            <a:ext cx="262890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>
                    <a:alpha val="8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en-US" altLang="zh-CN" noProof="0" dirty="0"/>
              <a:t>20XX</a:t>
            </a:r>
            <a:endParaRPr lang="zh-CN" altLang="en-US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CD5C3BE-317E-49E8-82B5-C8A7EC9C8A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59150" y="6507212"/>
            <a:ext cx="637921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>
                    <a:alpha val="8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5574E12-6C16-431F-B2CE-E4B15916BA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48863" y="6507212"/>
            <a:ext cx="1692274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>
                    <a:alpha val="8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DBA1B0FB-D917-4C8C-928F-313BD683BF39}" type="slidenum">
              <a:rPr lang="en-US" altLang="zh-CN" noProof="0" smtClean="0"/>
              <a:pPr/>
              <a:t>‹#›</a:t>
            </a:fld>
            <a:endParaRPr lang="zh-CN" altLang="en-US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212557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6" r:id="rId3"/>
    <p:sldLayoutId id="2147483697" r:id="rId4"/>
    <p:sldLayoutId id="2147483703" r:id="rId5"/>
    <p:sldLayoutId id="2147483698" r:id="rId6"/>
    <p:sldLayoutId id="2147483704" r:id="rId7"/>
    <p:sldLayoutId id="2147483699" r:id="rId8"/>
    <p:sldLayoutId id="2147483700" r:id="rId9"/>
    <p:sldLayoutId id="2147483688" r:id="rId10"/>
    <p:sldLayoutId id="2147483701" r:id="rId11"/>
    <p:sldLayoutId id="2147483686" r:id="rId12"/>
    <p:sldLayoutId id="2147483685" r:id="rId1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dirty="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spcAft>
          <a:spcPts val="8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2" pos="3840">
          <p15:clr>
            <a:srgbClr val="F26B43"/>
          </p15:clr>
        </p15:guide>
        <p15:guide id="33" orient="horz" pos="2160">
          <p15:clr>
            <a:srgbClr val="F26B43"/>
          </p15:clr>
        </p15:guide>
        <p15:guide id="34" pos="347">
          <p15:clr>
            <a:srgbClr val="F26B43"/>
          </p15:clr>
        </p15:guide>
        <p15:guide id="35" pos="7333">
          <p15:clr>
            <a:srgbClr val="F26B43"/>
          </p15:clr>
        </p15:guide>
        <p15:guide id="36" orient="horz" pos="346">
          <p15:clr>
            <a:srgbClr val="F26B43"/>
          </p15:clr>
        </p15:guide>
        <p15:guide id="37" orient="horz" pos="3974">
          <p15:clr>
            <a:srgbClr val="F26B43"/>
          </p15:clr>
        </p15:guide>
        <p15:guide id="38" pos="824">
          <p15:clr>
            <a:srgbClr val="A4A3A4"/>
          </p15:clr>
        </p15:guide>
        <p15:guide id="39" pos="937">
          <p15:clr>
            <a:srgbClr val="A4A3A4"/>
          </p15:clr>
        </p15:guide>
        <p15:guide id="40" pos="1413">
          <p15:clr>
            <a:srgbClr val="A4A3A4"/>
          </p15:clr>
        </p15:guide>
        <p15:guide id="41" pos="1527">
          <p15:clr>
            <a:srgbClr val="A4A3A4"/>
          </p15:clr>
        </p15:guide>
        <p15:guide id="42" pos="2003">
          <p15:clr>
            <a:srgbClr val="A4A3A4"/>
          </p15:clr>
        </p15:guide>
        <p15:guide id="43" pos="2116">
          <p15:clr>
            <a:srgbClr val="A4A3A4"/>
          </p15:clr>
        </p15:guide>
        <p15:guide id="44" pos="2593">
          <p15:clr>
            <a:srgbClr val="A4A3A4"/>
          </p15:clr>
        </p15:guide>
        <p15:guide id="45" pos="2706">
          <p15:clr>
            <a:srgbClr val="A4A3A4"/>
          </p15:clr>
        </p15:guide>
        <p15:guide id="46" pos="3182">
          <p15:clr>
            <a:srgbClr val="A4A3A4"/>
          </p15:clr>
        </p15:guide>
        <p15:guide id="47" pos="3318">
          <p15:clr>
            <a:srgbClr val="A4A3A4"/>
          </p15:clr>
        </p15:guide>
        <p15:guide id="48" pos="3772">
          <p15:clr>
            <a:srgbClr val="A4A3A4"/>
          </p15:clr>
        </p15:guide>
        <p15:guide id="49" pos="3908">
          <p15:clr>
            <a:srgbClr val="A4A3A4"/>
          </p15:clr>
        </p15:guide>
        <p15:guide id="50" pos="4362">
          <p15:clr>
            <a:srgbClr val="A4A3A4"/>
          </p15:clr>
        </p15:guide>
        <p15:guide id="51" pos="4498">
          <p15:clr>
            <a:srgbClr val="A4A3A4"/>
          </p15:clr>
        </p15:guide>
        <p15:guide id="52" pos="4951">
          <p15:clr>
            <a:srgbClr val="A4A3A4"/>
          </p15:clr>
        </p15:guide>
        <p15:guide id="53" pos="5087">
          <p15:clr>
            <a:srgbClr val="A4A3A4"/>
          </p15:clr>
        </p15:guide>
        <p15:guide id="54" pos="5541">
          <p15:clr>
            <a:srgbClr val="A4A3A4"/>
          </p15:clr>
        </p15:guide>
        <p15:guide id="55" pos="5677">
          <p15:clr>
            <a:srgbClr val="A4A3A4"/>
          </p15:clr>
        </p15:guide>
        <p15:guide id="56" pos="6153">
          <p15:clr>
            <a:srgbClr val="A4A3A4"/>
          </p15:clr>
        </p15:guide>
        <p15:guide id="57" pos="6267">
          <p15:clr>
            <a:srgbClr val="A4A3A4"/>
          </p15:clr>
        </p15:guide>
        <p15:guide id="58" pos="6743">
          <p15:clr>
            <a:srgbClr val="A4A3A4"/>
          </p15:clr>
        </p15:guide>
        <p15:guide id="59" pos="6856">
          <p15:clr>
            <a:srgbClr val="A4A3A4"/>
          </p15:clr>
        </p15:guide>
        <p15:guide id="60" orient="horz" pos="3838">
          <p15:clr>
            <a:srgbClr val="A4A3A4"/>
          </p15:clr>
        </p15:guide>
        <p15:guide id="61" orient="horz" pos="2092">
          <p15:clr>
            <a:srgbClr val="A4A3A4"/>
          </p15:clr>
        </p15:guide>
        <p15:guide id="62" orient="horz" pos="2228">
          <p15:clr>
            <a:srgbClr val="A4A3A4"/>
          </p15:clr>
        </p15:guide>
        <p15:guide id="63" orient="horz" pos="845">
          <p15:clr>
            <a:srgbClr val="A4A3A4"/>
          </p15:clr>
        </p15:guide>
        <p15:guide id="64" orient="horz" pos="958">
          <p15:clr>
            <a:srgbClr val="A4A3A4"/>
          </p15:clr>
        </p15:guide>
        <p15:guide id="65" orient="horz" pos="1480">
          <p15:clr>
            <a:srgbClr val="A4A3A4"/>
          </p15:clr>
        </p15:guide>
        <p15:guide id="66" orient="horz" pos="1593">
          <p15:clr>
            <a:srgbClr val="A4A3A4"/>
          </p15:clr>
        </p15:guide>
        <p15:guide id="67" orient="horz" pos="2727">
          <p15:clr>
            <a:srgbClr val="A4A3A4"/>
          </p15:clr>
        </p15:guide>
        <p15:guide id="68" orient="horz" pos="2840">
          <p15:clr>
            <a:srgbClr val="A4A3A4"/>
          </p15:clr>
        </p15:guide>
        <p15:guide id="69" orient="horz" pos="3339">
          <p15:clr>
            <a:srgbClr val="A4A3A4"/>
          </p15:clr>
        </p15:guide>
        <p15:guide id="70" orient="horz" pos="3475">
          <p15:clr>
            <a:srgbClr val="A4A3A4"/>
          </p15:clr>
        </p15:guide>
      </p15:sldGuideLst>
    </p:ext>
  </p:extLst>
</p:sldMaster>
</file>

<file path=ppt/slides/_rels/slide1013.xml.rels>&#65279;<?xml version="1.0" encoding="utf-8"?><Relationships xmlns="http://schemas.openxmlformats.org/package/2006/relationships"><Relationship Type="http://schemas.openxmlformats.org/officeDocument/2006/relationships/notesSlide" Target="/ppt/notesSlides/notesSlide1013.xml" Id="rId2" /><Relationship Type="http://schemas.openxmlformats.org/officeDocument/2006/relationships/slideLayout" Target="/ppt/slideLayouts/slideLayout913.xml" Id="rId1" /></Relationships>
</file>

<file path=ppt/slides/_rels/slide1110.xml.rels>&#65279;<?xml version="1.0" encoding="utf-8"?><Relationships xmlns="http://schemas.openxmlformats.org/package/2006/relationships"><Relationship Type="http://schemas.openxmlformats.org/officeDocument/2006/relationships/notesSlide" Target="/ppt/notesSlides/notesSlide1110.xml" Id="rId2" /><Relationship Type="http://schemas.openxmlformats.org/officeDocument/2006/relationships/slideLayout" Target="/ppt/slideLayouts/slideLayout1012.xml" Id="rId1" /></Relationships>
</file>

<file path=ppt/slides/_rels/slide126.xml.rels>&#65279;<?xml version="1.0" encoding="utf-8"?><Relationships xmlns="http://schemas.openxmlformats.org/package/2006/relationships"><Relationship Type="http://schemas.openxmlformats.org/officeDocument/2006/relationships/notesSlide" Target="/ppt/notesSlides/notesSlide126.xml" Id="rId2" /><Relationship Type="http://schemas.openxmlformats.org/officeDocument/2006/relationships/slideLayout" Target="/ppt/slideLayouts/slideLayout1110.xml" Id="rId1" /></Relationships>
</file>

<file path=ppt/slides/_rels/slide135.xml.rels>&#65279;<?xml version="1.0" encoding="utf-8"?><Relationships xmlns="http://schemas.openxmlformats.org/package/2006/relationships"><Relationship Type="http://schemas.openxmlformats.org/officeDocument/2006/relationships/image" Target="/ppt/media/image65.jpg" Id="rId3" /><Relationship Type="http://schemas.openxmlformats.org/officeDocument/2006/relationships/notesSlide" Target="/ppt/notesSlides/notesSlide135.xml" Id="rId2" /><Relationship Type="http://schemas.openxmlformats.org/officeDocument/2006/relationships/slideLayout" Target="/ppt/slideLayouts/slideLayout126.xml" Id="rId1" /></Relationships>
</file>

<file path=ppt/slides/_rels/slide19.xml.rels>&#65279;<?xml version="1.0" encoding="utf-8"?><Relationships xmlns="http://schemas.openxmlformats.org/package/2006/relationships"><Relationship Type="http://schemas.openxmlformats.org/officeDocument/2006/relationships/image" Target="/ppt/media/image16.jpeg" Id="rId3" /><Relationship Type="http://schemas.openxmlformats.org/officeDocument/2006/relationships/notesSlide" Target="/ppt/notesSlides/notesSlide19.xml" Id="rId2" /><Relationship Type="http://schemas.openxmlformats.org/officeDocument/2006/relationships/slideLayout" Target="/ppt/slideLayouts/slideLayout18.xml" Id="rId1" /></Relationships>
</file>

<file path=ppt/slides/_rels/slide27.xml.rels>&#65279;<?xml version="1.0" encoding="utf-8"?><Relationships xmlns="http://schemas.openxmlformats.org/package/2006/relationships"><Relationship Type="http://schemas.openxmlformats.org/officeDocument/2006/relationships/notesSlide" Target="/ppt/notesSlides/notesSlide27.xml" Id="rId2" /><Relationship Type="http://schemas.openxmlformats.org/officeDocument/2006/relationships/slideLayout" Target="/ppt/slideLayouts/slideLayout27.xml" Id="rId1" /></Relationships>
</file>

<file path=ppt/slides/_rels/slide33.xml.rels>&#65279;<?xml version="1.0" encoding="utf-8"?><Relationships xmlns="http://schemas.openxmlformats.org/package/2006/relationships"><Relationship Type="http://schemas.openxmlformats.org/officeDocument/2006/relationships/image" Target="/ppt/media/image24.jpeg" Id="rId3" /><Relationship Type="http://schemas.openxmlformats.org/officeDocument/2006/relationships/notesSlide" Target="/ppt/notesSlides/notesSlide33.xml" Id="rId2" /><Relationship Type="http://schemas.openxmlformats.org/officeDocument/2006/relationships/slideLayout" Target="/ppt/slideLayouts/slideLayout34.xml" Id="rId1" /></Relationships>
</file>

<file path=ppt/slides/_rels/slide41.xml.rels>&#65279;<?xml version="1.0" encoding="utf-8"?><Relationships xmlns="http://schemas.openxmlformats.org/package/2006/relationships"><Relationship Type="http://schemas.openxmlformats.org/officeDocument/2006/relationships/image" Target="/ppt/media/image32.jpeg" Id="rId3" /><Relationship Type="http://schemas.openxmlformats.org/officeDocument/2006/relationships/notesSlide" Target="/ppt/notesSlides/notesSlide41.xml" Id="rId2" /><Relationship Type="http://schemas.openxmlformats.org/officeDocument/2006/relationships/slideLayout" Target="/ppt/slideLayouts/slideLayout41.xml" Id="rId1" /></Relationships>
</file>

<file path=ppt/slides/_rels/slide512.xml.rels>&#65279;<?xml version="1.0" encoding="utf-8"?><Relationships xmlns="http://schemas.openxmlformats.org/package/2006/relationships"><Relationship Type="http://schemas.openxmlformats.org/officeDocument/2006/relationships/notesSlide" Target="/ppt/notesSlides/notesSlide512.xml" Id="rId2" /><Relationship Type="http://schemas.openxmlformats.org/officeDocument/2006/relationships/slideLayout" Target="/ppt/slideLayouts/slideLayout511.xml" Id="rId1" /></Relationships>
</file>

<file path=ppt/slides/_rels/slide611.xml.rels>&#65279;<?xml version="1.0" encoding="utf-8"?><Relationships xmlns="http://schemas.openxmlformats.org/package/2006/relationships"><Relationship Type="http://schemas.openxmlformats.org/officeDocument/2006/relationships/image" Target="/ppt/media/image47.jpg" Id="rId3" /><Relationship Type="http://schemas.openxmlformats.org/officeDocument/2006/relationships/notesSlide" Target="/ppt/notesSlides/notesSlide611.xml" Id="rId2" /><Relationship Type="http://schemas.openxmlformats.org/officeDocument/2006/relationships/slideLayout" Target="/ppt/slideLayouts/slideLayout69.xml" Id="rId1" /></Relationships>
</file>

<file path=ppt/slides/_rels/slide78.xml.rels>&#65279;<?xml version="1.0" encoding="utf-8"?><Relationships xmlns="http://schemas.openxmlformats.org/package/2006/relationships"><Relationship Type="http://schemas.openxmlformats.org/officeDocument/2006/relationships/notesSlide" Target="/ppt/notesSlides/notesSlide78.xml" Id="rId2" /><Relationship Type="http://schemas.openxmlformats.org/officeDocument/2006/relationships/slideLayout" Target="/ppt/slideLayouts/slideLayout75.xml" Id="rId1" /></Relationships>
</file>

<file path=ppt/slides/_rels/slide84.xml.rels>&#65279;<?xml version="1.0" encoding="utf-8"?><Relationships xmlns="http://schemas.openxmlformats.org/package/2006/relationships"><Relationship Type="http://schemas.openxmlformats.org/officeDocument/2006/relationships/notesSlide" Target="/ppt/notesSlides/notesSlide84.xml" Id="rId2" /><Relationship Type="http://schemas.openxmlformats.org/officeDocument/2006/relationships/slideLayout" Target="/ppt/slideLayouts/slideLayout75.xml" Id="rId1" /></Relationships>
</file>

<file path=ppt/slides/_rels/slide92.xml.rels>&#65279;<?xml version="1.0" encoding="utf-8"?><Relationships xmlns="http://schemas.openxmlformats.org/package/2006/relationships"><Relationship Type="http://schemas.openxmlformats.org/officeDocument/2006/relationships/image" Target="/ppt/media/image53.jpg" Id="rId3" /><Relationship Type="http://schemas.openxmlformats.org/officeDocument/2006/relationships/notesSlide" Target="/ppt/notesSlides/notesSlide92.xml" Id="rId2" /><Relationship Type="http://schemas.openxmlformats.org/officeDocument/2006/relationships/slideLayout" Target="/ppt/slideLayouts/slideLayout82.xml" Id="rId1" /></Relationships>
</file>

<file path=ppt/slides/slide10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7545968-70F7-0180-6448-3547E442E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50801"/>
            <a:ext cx="11090275" cy="1237360"/>
          </a:xfrm>
          <a:noFill/>
        </p:spPr>
        <p:txBody>
          <a:bodyPr rtlCol="0" anchor="t">
            <a:noAutofit/>
          </a:bodyPr>
          <a:lstStyle/>
          <a:p>
            <a:pPr rtl="0"/>
            <a:r>
              <a:rPr lang="zh-cn"/>
              <a:t>活力演讲</a:t>
            </a:r>
          </a:p>
        </p:txBody>
      </p:sp>
      <p:sp>
        <p:nvSpPr>
          <p:cNvPr id="8" name="内容占位符 7">
            <a:extLst>
              <a:ext uri="{FF2B5EF4-FFF2-40B4-BE49-F238E27FC236}">
                <a16:creationId xmlns:a16="http://schemas.microsoft.com/office/drawing/2014/main" id="{215CE58D-2739-522B-7C3A-6A7C985360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3720" y="1917065"/>
            <a:ext cx="2921000" cy="4297680"/>
          </a:xfrm>
          <a:noFill/>
        </p:spPr>
        <p:txBody>
          <a:bodyPr vert="horz" lIns="0" tIns="0" rIns="91440" bIns="45720" rtlCol="0" anchor="t">
            <a:normAutofit/>
          </a:bodyPr>
          <a:lstStyle/>
          <a:p>
            <a:pPr rtl="0"/>
            <a:r>
              <a:rPr lang="zh-cn"/>
              <a:t>学会在演讲中注入活力，留下持久的印象</a:t>
            </a:r>
          </a:p>
          <a:p>
            <a:pPr rtl="0"/>
            <a:r>
              <a:rPr lang="zh-cn"/>
              <a:t>有效沟通的目标之一是激励你的受众</a:t>
            </a:r>
          </a:p>
        </p:txBody>
      </p:sp>
      <p:graphicFrame>
        <p:nvGraphicFramePr>
          <p:cNvPr id="16" name="表格占位符 2">
            <a:extLst>
              <a:ext uri="{FF2B5EF4-FFF2-40B4-BE49-F238E27FC236}">
                <a16:creationId xmlns:a16="http://schemas.microsoft.com/office/drawing/2014/main" id="{1904F965-D30E-5A83-B17B-7D030326E77B}"/>
              </a:ext>
            </a:extLst>
          </p:cNvPr>
          <p:cNvGraphicFramePr>
            <a:graphicFrameLocks noGrp="1"/>
          </p:cNvGraphicFramePr>
          <p:nvPr>
            <p:ph type="tbl" sz="quarter" idx="13"/>
            <p:extLst>
              <p:ext uri="{D42A27DB-BD31-4B8C-83A1-F6EECF244321}">
                <p14:modId xmlns:p14="http://schemas.microsoft.com/office/powerpoint/2010/main" val="487915423"/>
              </p:ext>
            </p:extLst>
          </p:nvPr>
        </p:nvGraphicFramePr>
        <p:xfrm>
          <a:off x="4048125" y="1917700"/>
          <a:ext cx="7601960" cy="4297679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3137704">
                  <a:extLst>
                    <a:ext uri="{9D8B030D-6E8A-4147-A177-3AD203B41FA5}">
                      <a16:colId xmlns:a16="http://schemas.microsoft.com/office/drawing/2014/main" val="127040821"/>
                    </a:ext>
                  </a:extLst>
                </a:gridCol>
                <a:gridCol w="1932972">
                  <a:extLst>
                    <a:ext uri="{9D8B030D-6E8A-4147-A177-3AD203B41FA5}">
                      <a16:colId xmlns:a16="http://schemas.microsoft.com/office/drawing/2014/main" val="149845700"/>
                    </a:ext>
                  </a:extLst>
                </a:gridCol>
                <a:gridCol w="1273215">
                  <a:extLst>
                    <a:ext uri="{9D8B030D-6E8A-4147-A177-3AD203B41FA5}">
                      <a16:colId xmlns:a16="http://schemas.microsoft.com/office/drawing/2014/main" val="3119692462"/>
                    </a:ext>
                  </a:extLst>
                </a:gridCol>
                <a:gridCol w="1258069">
                  <a:extLst>
                    <a:ext uri="{9D8B030D-6E8A-4147-A177-3AD203B41FA5}">
                      <a16:colId xmlns:a16="http://schemas.microsoft.com/office/drawing/2014/main" val="3472639139"/>
                    </a:ext>
                  </a:extLst>
                </a:gridCol>
              </a:tblGrid>
              <a:tr h="669277">
                <a:tc>
                  <a:txBody>
                    <a:bodyPr/>
                    <a:lstStyle/>
                    <a:p>
                      <a:pPr algn="l" rtl="0"/>
                      <a:r>
                        <a:rPr lang="zh-CN" altLang="en-US" b="0" noProof="0" dirty="0"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指标</a:t>
                      </a:r>
                      <a:endParaRPr lang="zh-CN" altLang="en-US" b="0" i="0" noProof="0" dirty="0"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zh-CN" altLang="en-US" b="0" noProof="0" dirty="0"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度量​​</a:t>
                      </a:r>
                      <a:endParaRPr lang="zh-CN" altLang="en-US" b="0" i="0" noProof="0" dirty="0"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zh-CN" altLang="en-US" b="0" noProof="0" dirty="0"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目标</a:t>
                      </a:r>
                      <a:endParaRPr lang="zh-CN" altLang="en-US" b="0" i="0" noProof="0" dirty="0"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zh-CN" altLang="en-US" b="0" noProof="0" dirty="0"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实际值</a:t>
                      </a:r>
                      <a:endParaRPr lang="zh-CN" altLang="en-US" b="0" i="0" noProof="0" dirty="0"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98013591"/>
                  </a:ext>
                </a:extLst>
              </a:tr>
              <a:tr h="669277">
                <a:tc>
                  <a:txBody>
                    <a:bodyPr/>
                    <a:lstStyle/>
                    <a:p>
                      <a:pPr algn="l" rtl="0"/>
                      <a:r>
                        <a:rPr lang="zh-CN" altLang="en-US" b="0" noProof="0" dirty="0"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参加受众</a:t>
                      </a:r>
                      <a:endParaRPr lang="zh-CN" altLang="en-US" b="0" i="0" noProof="0" dirty="0"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zh-CN" altLang="en-US" b="0" noProof="0" dirty="0"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参与者人数</a:t>
                      </a:r>
                      <a:endParaRPr lang="zh-CN" altLang="en-US" b="0" i="0" noProof="0" dirty="0"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altLang="zh-CN" b="0" noProof="0" dirty="0"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150</a:t>
                      </a:r>
                      <a:endParaRPr lang="zh-CN" altLang="en-US" b="0" i="0" noProof="0" dirty="0"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altLang="zh-CN" b="0" noProof="0" dirty="0"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120</a:t>
                      </a:r>
                      <a:endParaRPr lang="zh-CN" altLang="en-US" b="0" i="0" noProof="0" dirty="0"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73867931"/>
                  </a:ext>
                </a:extLst>
              </a:tr>
              <a:tr h="669277">
                <a:tc>
                  <a:txBody>
                    <a:bodyPr/>
                    <a:lstStyle/>
                    <a:p>
                      <a:pPr algn="l" rtl="0"/>
                      <a:r>
                        <a:rPr lang="zh-CN" altLang="en-US" b="0" noProof="0" dirty="0"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参与时长</a:t>
                      </a:r>
                      <a:endParaRPr lang="zh-CN" altLang="en-US" b="0" i="0" noProof="0" dirty="0"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zh-CN" altLang="en-US" b="0" noProof="0" dirty="0"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分钟</a:t>
                      </a:r>
                      <a:endParaRPr lang="zh-CN" altLang="en-US" b="0" i="0" noProof="0" dirty="0"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altLang="zh-CN" b="0" noProof="0" dirty="0"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60</a:t>
                      </a:r>
                      <a:endParaRPr lang="zh-CN" altLang="en-US" b="0" i="0" noProof="0" dirty="0"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altLang="zh-CN" b="0" noProof="0" dirty="0"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75</a:t>
                      </a:r>
                      <a:endParaRPr lang="zh-CN" altLang="en-US" b="0" i="0" noProof="0" dirty="0"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5209771"/>
                  </a:ext>
                </a:extLst>
              </a:tr>
              <a:tr h="669277">
                <a:tc>
                  <a:txBody>
                    <a:bodyPr/>
                    <a:lstStyle/>
                    <a:p>
                      <a:pPr algn="l" rtl="0"/>
                      <a:r>
                        <a:rPr lang="zh-CN" altLang="en-US" b="0" noProof="0" dirty="0"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问答互动</a:t>
                      </a:r>
                      <a:endParaRPr lang="zh-CN" altLang="en-US" b="0" i="0" noProof="0" dirty="0"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zh-CN" altLang="en-US" b="0" noProof="0" dirty="0"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问题数</a:t>
                      </a:r>
                      <a:endParaRPr lang="zh-CN" altLang="en-US" b="0" i="0" noProof="0" dirty="0"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altLang="zh-CN" b="0" noProof="0" dirty="0"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10</a:t>
                      </a:r>
                      <a:endParaRPr lang="zh-CN" altLang="en-US" b="0" i="0" noProof="0" dirty="0"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altLang="zh-CN" b="0" noProof="0" dirty="0"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15</a:t>
                      </a:r>
                      <a:endParaRPr lang="zh-CN" altLang="en-US" b="0" i="0" noProof="0" dirty="0"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61031278"/>
                  </a:ext>
                </a:extLst>
              </a:tr>
              <a:tr h="669277">
                <a:tc>
                  <a:txBody>
                    <a:bodyPr/>
                    <a:lstStyle/>
                    <a:p>
                      <a:pPr algn="l" rtl="0"/>
                      <a:r>
                        <a:rPr lang="zh-CN" altLang="en-US" b="0" noProof="0" dirty="0"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积极反馈</a:t>
                      </a:r>
                      <a:endParaRPr lang="zh-CN" altLang="en-US" b="0" i="0" noProof="0" dirty="0"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zh-CN" altLang="en-US" b="0" noProof="0" dirty="0"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百分比 </a:t>
                      </a:r>
                      <a:r>
                        <a:rPr lang="en-US" altLang="zh-CN" b="0" noProof="0" dirty="0"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(%)</a:t>
                      </a:r>
                      <a:endParaRPr lang="zh-CN" altLang="en-US" b="0" i="0" noProof="0" dirty="0"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altLang="zh-CN" b="0" noProof="0" dirty="0"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90</a:t>
                      </a:r>
                      <a:endParaRPr lang="zh-CN" altLang="en-US" b="0" i="0" noProof="0" dirty="0"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altLang="zh-CN" b="0" noProof="0" dirty="0"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95</a:t>
                      </a:r>
                      <a:endParaRPr lang="zh-CN" altLang="en-US" b="0" i="0" noProof="0" dirty="0"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91840781"/>
                  </a:ext>
                </a:extLst>
              </a:tr>
              <a:tr h="951294">
                <a:tc>
                  <a:txBody>
                    <a:bodyPr/>
                    <a:lstStyle/>
                    <a:p>
                      <a:pPr algn="l" rtl="0"/>
                      <a:r>
                        <a:rPr lang="zh-CN" altLang="en-US" b="0" noProof="0" dirty="0"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信息保留率</a:t>
                      </a:r>
                      <a:endParaRPr lang="zh-CN" altLang="en-US" b="0" i="0" noProof="0" dirty="0"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zh-CN" altLang="en-US" b="0" noProof="0" dirty="0"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百分比 </a:t>
                      </a:r>
                      <a:r>
                        <a:rPr lang="en-US" altLang="zh-CN" b="0" noProof="0" dirty="0"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(%)</a:t>
                      </a:r>
                      <a:endParaRPr lang="zh-CN" altLang="en-US" b="0" i="0" noProof="0" dirty="0"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altLang="zh-CN" b="0" noProof="0" dirty="0"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80</a:t>
                      </a:r>
                      <a:endParaRPr lang="zh-CN" altLang="en-US" b="0" i="0" noProof="0" dirty="0"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altLang="zh-CN" b="0" noProof="0" dirty="0"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85</a:t>
                      </a:r>
                      <a:endParaRPr lang="zh-CN" altLang="en-US" b="0" i="0" noProof="0" dirty="0"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53897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440392"/>
      </p:ext>
    </p:extLst>
  </p:cSld>
  <p:clrMapOvr>
    <a:masterClrMapping/>
  </p:clrMapOvr>
</p:sld>
</file>

<file path=ppt/slides/slide1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D030A76-B788-B363-104E-266B7C7F7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488315"/>
            <a:ext cx="11090274" cy="1332000"/>
          </a:xfrm>
          <a:noFill/>
        </p:spPr>
        <p:txBody>
          <a:bodyPr lIns="0" rtlCol="0">
            <a:normAutofit/>
          </a:bodyPr>
          <a:lstStyle/>
          <a:p>
            <a:pPr rtl="0"/>
            <a:r>
              <a:rPr lang="zh-cn"/>
              <a:t>最后的提示和要点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5948542-FCE1-3AE6-C6C9-17975609DF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0862" y="1965095"/>
            <a:ext cx="5435600" cy="3995650"/>
          </a:xfrm>
          <a:noFill/>
        </p:spPr>
        <p:txBody>
          <a:bodyPr vert="horz" lIns="0" tIns="45720" rIns="91440" bIns="45720" rtlCol="0" anchor="t">
            <a:normAutofit/>
          </a:bodyPr>
          <a:lstStyle/>
          <a:p>
            <a:pPr rtl="0"/>
            <a:r>
              <a:rPr lang="zh-cn"/>
              <a:t>一致的排练</a:t>
            </a:r>
          </a:p>
          <a:p>
            <a:pPr lvl="1" rtl="0"/>
            <a:r>
              <a:rPr lang="zh-cn"/>
              <a:t>加强你的熟悉度</a:t>
            </a:r>
          </a:p>
          <a:p>
            <a:pPr rtl="0"/>
            <a:r>
              <a:rPr lang="zh-cn"/>
              <a:t>完善演讲风格</a:t>
            </a:r>
          </a:p>
          <a:p>
            <a:pPr lvl="1" rtl="0"/>
            <a:r>
              <a:rPr lang="zh-cn"/>
              <a:t>节奏、语气和重点</a:t>
            </a:r>
          </a:p>
          <a:p>
            <a:pPr rtl="0"/>
            <a:r>
              <a:rPr lang="zh-cn"/>
              <a:t>定时和过渡</a:t>
            </a:r>
          </a:p>
          <a:p>
            <a:pPr lvl="1" rtl="0"/>
            <a:r>
              <a:rPr lang="zh-cn"/>
              <a:t>目的是演讲流畅、专业</a:t>
            </a:r>
          </a:p>
          <a:p>
            <a:pPr rtl="0"/>
            <a:r>
              <a:rPr lang="zh-cn"/>
              <a:t>练习受众</a:t>
            </a:r>
          </a:p>
          <a:p>
            <a:pPr lvl="1" rtl="0"/>
            <a:r>
              <a:rPr lang="zh-cn"/>
              <a:t>争取同事来听并提供反馈</a:t>
            </a:r>
          </a:p>
          <a:p>
            <a:pPr lvl="1" rtl="0"/>
            <a:endParaRPr lang="en-US" dirty="0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EE67564-0457-E486-97D0-8109D2C97B3F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301305" y="1965095"/>
            <a:ext cx="5339397" cy="3995650"/>
          </a:xfrm>
          <a:noFill/>
        </p:spPr>
        <p:txBody>
          <a:bodyPr lIns="0" rtlCol="0">
            <a:normAutofit/>
          </a:bodyPr>
          <a:lstStyle/>
          <a:p>
            <a:pPr rtl="0"/>
            <a:r>
              <a:rPr lang="zh-cn"/>
              <a:t>寻求反馈</a:t>
            </a:r>
          </a:p>
          <a:p>
            <a:pPr rtl="0"/>
            <a:r>
              <a:rPr lang="zh-cn"/>
              <a:t>反思表现</a:t>
            </a:r>
          </a:p>
          <a:p>
            <a:pPr rtl="0"/>
            <a:r>
              <a:rPr lang="zh-cn"/>
              <a:t>探索新技巧</a:t>
            </a:r>
          </a:p>
          <a:p>
            <a:pPr rtl="0"/>
            <a:r>
              <a:rPr lang="zh-cn"/>
              <a:t>设定个人目标</a:t>
            </a:r>
          </a:p>
          <a:p>
            <a:pPr rtl="0"/>
            <a:r>
              <a:rPr lang="zh-cn"/>
              <a:t>反复演练和调整</a:t>
            </a:r>
          </a:p>
        </p:txBody>
      </p:sp>
    </p:spTree>
    <p:extLst>
      <p:ext uri="{BB962C8B-B14F-4D97-AF65-F5344CB8AC3E}">
        <p14:creationId xmlns:p14="http://schemas.microsoft.com/office/powerpoint/2010/main" val="118667928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FC59F6-9B22-C211-4B4C-A2FD4B914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60961"/>
            <a:ext cx="11090275" cy="1186560"/>
          </a:xfrm>
          <a:noFill/>
        </p:spPr>
        <p:txBody>
          <a:bodyPr rtlCol="0" anchor="t"/>
          <a:lstStyle/>
          <a:p>
            <a:pPr rtl="0"/>
            <a:r>
              <a:rPr lang="zh-cn"/>
              <a:t>演讲参与度指标</a:t>
            </a:r>
          </a:p>
        </p:txBody>
      </p:sp>
      <p:graphicFrame>
        <p:nvGraphicFramePr>
          <p:cNvPr id="13" name="表格占位符 3">
            <a:extLst>
              <a:ext uri="{FF2B5EF4-FFF2-40B4-BE49-F238E27FC236}">
                <a16:creationId xmlns:a16="http://schemas.microsoft.com/office/drawing/2014/main" id="{24F0E16C-0C56-89A4-2FE9-7D5EBE3963CC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970373480"/>
              </p:ext>
            </p:extLst>
          </p:nvPr>
        </p:nvGraphicFramePr>
        <p:xfrm>
          <a:off x="550863" y="1917700"/>
          <a:ext cx="11090276" cy="429768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4032713">
                  <a:extLst>
                    <a:ext uri="{9D8B030D-6E8A-4147-A177-3AD203B41FA5}">
                      <a16:colId xmlns:a16="http://schemas.microsoft.com/office/drawing/2014/main" val="2382218087"/>
                    </a:ext>
                  </a:extLst>
                </a:gridCol>
                <a:gridCol w="3391382">
                  <a:extLst>
                    <a:ext uri="{9D8B030D-6E8A-4147-A177-3AD203B41FA5}">
                      <a16:colId xmlns:a16="http://schemas.microsoft.com/office/drawing/2014/main" val="3953468724"/>
                    </a:ext>
                  </a:extLst>
                </a:gridCol>
                <a:gridCol w="1851949">
                  <a:extLst>
                    <a:ext uri="{9D8B030D-6E8A-4147-A177-3AD203B41FA5}">
                      <a16:colId xmlns:a16="http://schemas.microsoft.com/office/drawing/2014/main" val="4277526474"/>
                    </a:ext>
                  </a:extLst>
                </a:gridCol>
                <a:gridCol w="1814232">
                  <a:extLst>
                    <a:ext uri="{9D8B030D-6E8A-4147-A177-3AD203B41FA5}">
                      <a16:colId xmlns:a16="http://schemas.microsoft.com/office/drawing/2014/main" val="2438884888"/>
                    </a:ext>
                  </a:extLst>
                </a:gridCol>
              </a:tblGrid>
              <a:tr h="716280">
                <a:tc>
                  <a:txBody>
                    <a:bodyPr/>
                    <a:lstStyle/>
                    <a:p>
                      <a:pPr algn="l" rtl="0"/>
                      <a:r>
                        <a:rPr lang="zh-CN" altLang="en-US" b="0" noProof="0" dirty="0"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影响因素</a:t>
                      </a:r>
                      <a:endParaRPr lang="zh-CN" altLang="en-US" b="0" i="0" noProof="0" dirty="0"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zh-CN" altLang="en-US" b="0" noProof="0" dirty="0"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度量​​</a:t>
                      </a:r>
                      <a:endParaRPr lang="zh-CN" altLang="en-US" b="0" i="0" noProof="0" dirty="0"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zh-CN" altLang="en-US" b="0" noProof="0" dirty="0"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目标</a:t>
                      </a:r>
                      <a:endParaRPr lang="zh-CN" altLang="en-US" b="0" i="0" noProof="0" dirty="0"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zh-CN" altLang="en-US" b="0" noProof="0" dirty="0"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提升</a:t>
                      </a:r>
                      <a:endParaRPr lang="zh-CN" altLang="en-US" b="0" i="0" noProof="0" dirty="0"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57107962"/>
                  </a:ext>
                </a:extLst>
              </a:tr>
              <a:tr h="716280">
                <a:tc>
                  <a:txBody>
                    <a:bodyPr/>
                    <a:lstStyle/>
                    <a:p>
                      <a:pPr algn="l" rtl="0"/>
                      <a:r>
                        <a:rPr lang="zh-CN" altLang="en-US" b="0" noProof="0" dirty="0"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受众互动</a:t>
                      </a:r>
                      <a:endParaRPr lang="zh-CN" altLang="en-US" b="0" i="0" noProof="0" dirty="0"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zh-CN" altLang="en-US" b="0" noProof="0" dirty="0"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百分比 </a:t>
                      </a:r>
                      <a:r>
                        <a:rPr lang="en-US" altLang="zh-CN" b="0" noProof="0" dirty="0"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(%)</a:t>
                      </a:r>
                      <a:endParaRPr lang="zh-CN" altLang="en-US" b="0" i="0" noProof="0" dirty="0"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altLang="zh-CN" b="0" noProof="0" dirty="0"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85</a:t>
                      </a:r>
                      <a:endParaRPr lang="zh-CN" altLang="en-US" b="0" i="0" noProof="0" dirty="0"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altLang="zh-CN" b="0" noProof="0" dirty="0"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88</a:t>
                      </a:r>
                      <a:endParaRPr lang="zh-CN" altLang="en-US" b="0" i="0" noProof="0" dirty="0"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71386868"/>
                  </a:ext>
                </a:extLst>
              </a:tr>
              <a:tr h="716280">
                <a:tc>
                  <a:txBody>
                    <a:bodyPr/>
                    <a:lstStyle/>
                    <a:p>
                      <a:pPr algn="l" rtl="0"/>
                      <a:r>
                        <a:rPr lang="zh-CN" altLang="en-US" b="0" noProof="0" dirty="0"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知识保留</a:t>
                      </a:r>
                      <a:endParaRPr lang="zh-CN" altLang="en-US" b="0" i="0" noProof="0" dirty="0"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zh-CN" altLang="en-US" b="0" noProof="0" dirty="0"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百分比 </a:t>
                      </a:r>
                      <a:r>
                        <a:rPr lang="en-US" altLang="zh-CN" b="0" noProof="0" dirty="0"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(%)</a:t>
                      </a:r>
                      <a:endParaRPr lang="zh-CN" altLang="en-US" b="0" i="0" noProof="0" dirty="0"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altLang="zh-CN" b="0" noProof="0" dirty="0"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75</a:t>
                      </a:r>
                      <a:endParaRPr lang="zh-CN" altLang="en-US" b="0" i="0" noProof="0" dirty="0"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altLang="zh-CN" b="0" noProof="0" dirty="0"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80</a:t>
                      </a:r>
                      <a:endParaRPr lang="zh-CN" altLang="en-US" b="0" i="0" noProof="0" dirty="0"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0626418"/>
                  </a:ext>
                </a:extLst>
              </a:tr>
              <a:tr h="716280">
                <a:tc>
                  <a:txBody>
                    <a:bodyPr/>
                    <a:lstStyle/>
                    <a:p>
                      <a:pPr algn="l" rtl="0"/>
                      <a:r>
                        <a:rPr lang="zh-CN" altLang="en-US" b="0" noProof="0" dirty="0"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演示后调查</a:t>
                      </a:r>
                      <a:endParaRPr lang="zh-CN" altLang="en-US" b="0" i="0" noProof="0" dirty="0"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zh-CN" altLang="en-US" b="0" noProof="0" dirty="0"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平均评级</a:t>
                      </a:r>
                      <a:endParaRPr lang="zh-CN" altLang="en-US" b="0" i="0" noProof="0" dirty="0"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altLang="zh-CN" b="0" noProof="0" dirty="0"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4.2</a:t>
                      </a:r>
                      <a:endParaRPr lang="zh-CN" altLang="en-US" b="0" i="0" noProof="0" dirty="0"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altLang="zh-CN" b="0" noProof="0" dirty="0"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4.5</a:t>
                      </a:r>
                      <a:endParaRPr lang="zh-CN" altLang="en-US" b="0" i="0" noProof="0" dirty="0"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32482967"/>
                  </a:ext>
                </a:extLst>
              </a:tr>
              <a:tr h="716280">
                <a:tc>
                  <a:txBody>
                    <a:bodyPr/>
                    <a:lstStyle/>
                    <a:p>
                      <a:pPr algn="l" rtl="0"/>
                      <a:r>
                        <a:rPr lang="zh-CN" altLang="en-US" b="0" noProof="0" dirty="0"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推荐率</a:t>
                      </a:r>
                      <a:endParaRPr lang="zh-CN" altLang="en-US" b="0" i="0" noProof="0" dirty="0"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zh-CN" altLang="en-US" b="0" noProof="0" dirty="0"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百分比 </a:t>
                      </a:r>
                      <a:r>
                        <a:rPr lang="en-US" altLang="zh-CN" b="0" noProof="0" dirty="0"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(%)</a:t>
                      </a:r>
                      <a:endParaRPr lang="zh-CN" altLang="en-US" b="0" i="0" noProof="0" dirty="0"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altLang="zh-CN" b="0" noProof="0" dirty="0"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10</a:t>
                      </a:r>
                      <a:endParaRPr lang="zh-CN" altLang="en-US" b="0" i="0" noProof="0" dirty="0"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altLang="zh-CN" b="0" noProof="0" dirty="0"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12</a:t>
                      </a:r>
                      <a:endParaRPr lang="zh-CN" altLang="en-US" b="0" i="0" noProof="0" dirty="0"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36251906"/>
                  </a:ext>
                </a:extLst>
              </a:tr>
              <a:tr h="716280">
                <a:tc>
                  <a:txBody>
                    <a:bodyPr/>
                    <a:lstStyle/>
                    <a:p>
                      <a:pPr algn="l" rtl="0"/>
                      <a:r>
                        <a:rPr lang="zh-CN" altLang="en-US" b="0" noProof="0" dirty="0"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协作机会</a:t>
                      </a:r>
                      <a:endParaRPr lang="zh-CN" altLang="en-US" b="0" i="0" noProof="0" dirty="0"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zh-CN" altLang="en-US" b="0" noProof="0" dirty="0"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机会数</a:t>
                      </a:r>
                      <a:endParaRPr lang="zh-CN" altLang="en-US" b="0" i="0" noProof="0" dirty="0"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altLang="zh-CN" b="0" noProof="0" dirty="0"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8</a:t>
                      </a:r>
                      <a:endParaRPr lang="zh-CN" altLang="en-US" b="0" i="0" noProof="0" dirty="0"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altLang="zh-CN" b="0" noProof="0" dirty="0"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10</a:t>
                      </a:r>
                      <a:endParaRPr lang="zh-CN" altLang="en-US" b="0" i="0" noProof="0" dirty="0"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685371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9465297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8BAC361-0D7A-DC05-86B5-6DD77D322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536" y="549274"/>
            <a:ext cx="5179330" cy="2841829"/>
          </a:xfrm>
          <a:noFill/>
        </p:spPr>
        <p:txBody>
          <a:bodyPr rtlCol="0" anchor="b">
            <a:normAutofit/>
          </a:bodyPr>
          <a:lstStyle/>
          <a:p>
            <a:pPr rtl="0"/>
            <a:r>
              <a:rPr lang="zh-cn"/>
              <a:t>谢谢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BE98EFF-197D-3136-70B9-7BBD30A489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537" y="3646704"/>
            <a:ext cx="5179330" cy="2706160"/>
          </a:xfrm>
          <a:noFill/>
        </p:spPr>
        <p:txBody>
          <a:bodyPr rtlCol="0">
            <a:normAutofit/>
          </a:bodyPr>
          <a:lstStyle/>
          <a:p>
            <a:pPr rtl="0"/>
            <a:r>
              <a:rPr lang="zh-cn"/>
              <a:t>Brita Tamm</a:t>
            </a:r>
          </a:p>
          <a:p>
            <a:pPr rtl="0"/>
            <a:r>
              <a:rPr lang="zh-cn"/>
              <a:t>502-555-0152</a:t>
            </a:r>
          </a:p>
          <a:p>
            <a:pPr rtl="0"/>
            <a:r>
              <a:rPr lang="zh-cn"/>
              <a:t>brita@firstupconsultants.com</a:t>
            </a:r>
          </a:p>
          <a:p>
            <a:pPr rtl="0"/>
            <a:r>
              <a:rPr lang="zh-cn"/>
              <a:t>www.firstupconsultants.com</a:t>
            </a:r>
          </a:p>
        </p:txBody>
      </p:sp>
      <p:pic>
        <p:nvPicPr>
          <p:cNvPr id="25" name="图片占位符 24" descr="网络的特写">
            <a:extLst>
              <a:ext uri="{FF2B5EF4-FFF2-40B4-BE49-F238E27FC236}">
                <a16:creationId xmlns:a16="http://schemas.microsoft.com/office/drawing/2014/main" id="{41A1C574-72C6-642F-E4D2-FF0C993AEF7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"/>
          <a:stretch/>
        </p:blipFill>
        <p:spPr>
          <a:xfrm>
            <a:off x="5926138" y="549275"/>
            <a:ext cx="5654675" cy="5788025"/>
          </a:xfrm>
        </p:spPr>
      </p:pic>
    </p:spTree>
    <p:extLst>
      <p:ext uri="{BB962C8B-B14F-4D97-AF65-F5344CB8AC3E}">
        <p14:creationId xmlns:p14="http://schemas.microsoft.com/office/powerpoint/2010/main" val="25476302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10047101-8D42-6100-9CEA-AEC0FAEAB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8020" y="662937"/>
            <a:ext cx="4624442" cy="5542025"/>
          </a:xfrm>
          <a:noFill/>
        </p:spPr>
        <p:txBody>
          <a:bodyPr rtlCol="0" anchor="ctr">
            <a:noAutofit/>
          </a:bodyPr>
          <a:lstStyle/>
          <a:p>
            <a:pPr rtl="0"/>
            <a:r>
              <a:rPr lang="zh-cn"/>
              <a:t>基本演示</a:t>
            </a:r>
          </a:p>
        </p:txBody>
      </p:sp>
      <p:pic>
        <p:nvPicPr>
          <p:cNvPr id="8" name="图片占位符 13" descr="数据点数字背景">
            <a:extLst>
              <a:ext uri="{FF2B5EF4-FFF2-40B4-BE49-F238E27FC236}">
                <a16:creationId xmlns:a16="http://schemas.microsoft.com/office/drawing/2014/main" id="{53227D59-33F9-9DDB-1C5C-A938A989EE5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6" r="7936"/>
          <a:stretch/>
        </p:blipFill>
        <p:spPr>
          <a:xfrm>
            <a:off x="0" y="0"/>
            <a:ext cx="6267450" cy="6858000"/>
          </a:xfrm>
        </p:spPr>
      </p:pic>
    </p:spTree>
    <p:extLst>
      <p:ext uri="{BB962C8B-B14F-4D97-AF65-F5344CB8AC3E}">
        <p14:creationId xmlns:p14="http://schemas.microsoft.com/office/powerpoint/2010/main" val="28030920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5D5BE93-0252-3CC3-B567-14EC47EB8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483924"/>
            <a:ext cx="11090275" cy="1684059"/>
          </a:xfrm>
        </p:spPr>
        <p:txBody>
          <a:bodyPr rtlCol="0"/>
          <a:lstStyle/>
          <a:p>
            <a:pPr rtl="0"/>
            <a:r>
              <a:rPr lang="zh-cn"/>
              <a:t>议程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ABCA07C-1908-B1EB-82FA-EC63DAAF4CF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50863" y="2419350"/>
            <a:ext cx="11090274" cy="3913188"/>
          </a:xfrm>
        </p:spPr>
        <p:txBody>
          <a:bodyPr rtlCol="0">
            <a:normAutofit/>
          </a:bodyPr>
          <a:lstStyle/>
          <a:p>
            <a:pPr rtl="0"/>
            <a:r>
              <a:rPr lang="zh-cn"/>
              <a:t>简介</a:t>
            </a:r>
          </a:p>
          <a:p>
            <a:pPr rtl="0"/>
            <a:r>
              <a:rPr lang="zh-cn"/>
              <a:t>建立自信</a:t>
            </a:r>
          </a:p>
          <a:p>
            <a:pPr rtl="0"/>
            <a:r>
              <a:rPr lang="zh-cn"/>
              <a:t>吸引受众</a:t>
            </a:r>
          </a:p>
          <a:p>
            <a:pPr rtl="0"/>
            <a:r>
              <a:rPr lang="zh-cn"/>
              <a:t>视觉辅助</a:t>
            </a:r>
          </a:p>
          <a:p>
            <a:pPr rtl="0"/>
            <a:r>
              <a:rPr lang="zh-cn"/>
              <a:t>最后的提示和要点</a:t>
            </a:r>
          </a:p>
        </p:txBody>
      </p:sp>
    </p:spTree>
    <p:extLst>
      <p:ext uri="{BB962C8B-B14F-4D97-AF65-F5344CB8AC3E}">
        <p14:creationId xmlns:p14="http://schemas.microsoft.com/office/powerpoint/2010/main" val="26650455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A0034E89-1952-5288-08A0-70A4A73BE3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863" y="4045464"/>
            <a:ext cx="11115355" cy="2286000"/>
          </a:xfrm>
          <a:noFill/>
        </p:spPr>
        <p:txBody>
          <a:bodyPr rtlCol="0" anchor="ctr"/>
          <a:lstStyle/>
          <a:p>
            <a:pPr rtl="0"/>
            <a:r>
              <a:rPr lang="zh-cn"/>
              <a:t>沟通的力量</a:t>
            </a:r>
          </a:p>
        </p:txBody>
      </p:sp>
      <p:pic>
        <p:nvPicPr>
          <p:cNvPr id="11" name="图片占位符 15" descr="数据点数字背景">
            <a:extLst>
              <a:ext uri="{FF2B5EF4-FFF2-40B4-BE49-F238E27FC236}">
                <a16:creationId xmlns:a16="http://schemas.microsoft.com/office/drawing/2014/main" id="{A496DCE5-C34A-22C2-A9D8-E90DFC8CE86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" b="52"/>
          <a:stretch/>
        </p:blipFill>
        <p:spPr>
          <a:xfrm>
            <a:off x="0" y="4594"/>
            <a:ext cx="12192000" cy="3771878"/>
          </a:xfrm>
        </p:spPr>
      </p:pic>
    </p:spTree>
    <p:extLst>
      <p:ext uri="{BB962C8B-B14F-4D97-AF65-F5344CB8AC3E}">
        <p14:creationId xmlns:p14="http://schemas.microsoft.com/office/powerpoint/2010/main" val="183974809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54ABE40-AA00-F366-A36A-B3F1AADBF0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863" y="196900"/>
            <a:ext cx="4159160" cy="3155900"/>
          </a:xfrm>
          <a:noFill/>
        </p:spPr>
        <p:txBody>
          <a:bodyPr rtlCol="0">
            <a:noAutofit/>
          </a:bodyPr>
          <a:lstStyle/>
          <a:p>
            <a:pPr rtl="0"/>
            <a:r>
              <a:rPr lang="zh-cn"/>
              <a:t>克服紧张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72446868-83F0-CEEF-5E60-6D55C93B52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7271" y="3505200"/>
            <a:ext cx="3526889" cy="2352356"/>
          </a:xfrm>
          <a:noFill/>
        </p:spPr>
        <p:txBody>
          <a:bodyPr rtlCol="0"/>
          <a:lstStyle/>
          <a:p>
            <a:pPr rtl="0"/>
            <a:r>
              <a:rPr lang="zh-cn"/>
              <a:t>自信提升策略</a:t>
            </a:r>
          </a:p>
        </p:txBody>
      </p:sp>
      <p:pic>
        <p:nvPicPr>
          <p:cNvPr id="7" name="图片占位符 17" descr="一个人在白板上画画">
            <a:extLst>
              <a:ext uri="{FF2B5EF4-FFF2-40B4-BE49-F238E27FC236}">
                <a16:creationId xmlns:a16="http://schemas.microsoft.com/office/drawing/2014/main" id="{58104626-8F66-9575-5E49-2907EACF11C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78049" y="788713"/>
            <a:ext cx="5132388" cy="5132388"/>
          </a:xfrm>
          <a:solidFill>
            <a:schemeClr val="accent5"/>
          </a:solidFill>
        </p:spPr>
      </p:pic>
    </p:spTree>
    <p:extLst>
      <p:ext uri="{BB962C8B-B14F-4D97-AF65-F5344CB8AC3E}">
        <p14:creationId xmlns:p14="http://schemas.microsoft.com/office/powerpoint/2010/main" val="1388592114"/>
      </p:ext>
    </p:extLst>
  </p:cSld>
  <p:clrMapOvr>
    <a:masterClrMapping/>
  </p:clrMapOvr>
</p:sld>
</file>

<file path=ppt/slides/slide5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C72343A-9CB0-F2AD-EF62-5DEE3E97F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498474"/>
            <a:ext cx="7960421" cy="1450217"/>
          </a:xfrm>
        </p:spPr>
        <p:txBody>
          <a:bodyPr rtlCol="0"/>
          <a:lstStyle/>
          <a:p>
            <a:pPr rtl="0"/>
            <a:r>
              <a:rPr lang="zh-cn"/>
              <a:t>吸引受众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C6744DD-5BC8-42C8-4313-13CE95ED57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343" y="2103039"/>
            <a:ext cx="7929940" cy="3979625"/>
          </a:xfrm>
        </p:spPr>
        <p:txBody>
          <a:bodyPr rtlCol="0"/>
          <a:lstStyle/>
          <a:p>
            <a:pPr rtl="0"/>
            <a:r>
              <a:rPr lang="zh-cn"/>
              <a:t>与受众进行眼神交流，创造一种亲密感和参与感</a:t>
            </a:r>
          </a:p>
          <a:p>
            <a:pPr rtl="0"/>
            <a:r>
              <a:rPr lang="zh-cn"/>
              <a:t>在演示中穿插相关的故事，使用叙述让你的内容令人难忘、影响深远</a:t>
            </a:r>
          </a:p>
          <a:p>
            <a:pPr rtl="0"/>
            <a:r>
              <a:rPr lang="zh-cn"/>
              <a:t>鼓励提问并提供深思熟虑的回答，提高受众的参与度</a:t>
            </a:r>
          </a:p>
          <a:p>
            <a:pPr rtl="0"/>
            <a:r>
              <a:rPr lang="zh-cn"/>
              <a:t>使用现场投票或调查来收集受众的意见，提高参与度，确保受众沉浸其中</a:t>
            </a:r>
          </a:p>
        </p:txBody>
      </p:sp>
    </p:spTree>
    <p:extLst>
      <p:ext uri="{BB962C8B-B14F-4D97-AF65-F5344CB8AC3E}">
        <p14:creationId xmlns:p14="http://schemas.microsoft.com/office/powerpoint/2010/main" val="652841706"/>
      </p:ext>
    </p:extLst>
  </p:cSld>
  <p:clrMapOvr>
    <a:masterClrMapping/>
  </p:clrMapOvr>
</p:sld>
</file>

<file path=ppt/slides/slide6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占位符 7" descr="数据点数字背景">
            <a:extLst>
              <a:ext uri="{FF2B5EF4-FFF2-40B4-BE49-F238E27FC236}">
                <a16:creationId xmlns:a16="http://schemas.microsoft.com/office/drawing/2014/main" id="{1358CD3B-43A8-5BF7-2E60-B0563F068D1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alphaModFix amt="4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7" name="标题 6">
            <a:extLst>
              <a:ext uri="{FF2B5EF4-FFF2-40B4-BE49-F238E27FC236}">
                <a16:creationId xmlns:a16="http://schemas.microsoft.com/office/drawing/2014/main" id="{8A84D4AF-8D29-5A55-F3F8-1E928E3B08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76680"/>
            <a:ext cx="9144000" cy="2286000"/>
          </a:xfrm>
        </p:spPr>
        <p:txBody>
          <a:bodyPr rtlCol="0"/>
          <a:lstStyle/>
          <a:p>
            <a:pPr rtl="0"/>
            <a:r>
              <a:rPr lang="zh-cn"/>
              <a:t>选择视觉辅助</a:t>
            </a:r>
          </a:p>
        </p:txBody>
      </p:sp>
      <p:sp>
        <p:nvSpPr>
          <p:cNvPr id="8" name="副标题 7">
            <a:extLst>
              <a:ext uri="{FF2B5EF4-FFF2-40B4-BE49-F238E27FC236}">
                <a16:creationId xmlns:a16="http://schemas.microsoft.com/office/drawing/2014/main" id="{6450744F-A4B6-FD90-F6DA-4EF9A192E3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99840"/>
            <a:ext cx="9144000" cy="2286000"/>
          </a:xfrm>
        </p:spPr>
        <p:txBody>
          <a:bodyPr rtlCol="0"/>
          <a:lstStyle/>
          <a:p>
            <a:pPr rtl="0"/>
            <a:r>
              <a:rPr lang="zh-cn"/>
              <a:t>增强演示效果</a:t>
            </a:r>
          </a:p>
        </p:txBody>
      </p:sp>
    </p:spTree>
    <p:extLst>
      <p:ext uri="{BB962C8B-B14F-4D97-AF65-F5344CB8AC3E}">
        <p14:creationId xmlns:p14="http://schemas.microsoft.com/office/powerpoint/2010/main" val="2855514139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476CC09F-7383-3A4C-555C-35DA0BB4B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08635"/>
            <a:ext cx="11090274" cy="1332000"/>
          </a:xfrm>
        </p:spPr>
        <p:txBody>
          <a:bodyPr rtlCol="0"/>
          <a:lstStyle/>
          <a:p>
            <a:pPr rtl="0"/>
            <a:r>
              <a:rPr lang="zh-cn"/>
              <a:t>有效演讲技巧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BE7E655-DBBE-1E38-D543-EB34028F2F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0862" y="2097175"/>
            <a:ext cx="5435600" cy="3995650"/>
          </a:xfrm>
        </p:spPr>
        <p:txBody>
          <a:bodyPr rtlCol="0"/>
          <a:lstStyle/>
          <a:p>
            <a:pPr rtl="0"/>
            <a:r>
              <a:rPr lang="zh-cn"/>
              <a:t>这是公开演讲中使用的强大工具。它包括改变音高、音调和音量来传达情感、强调要点和保持兴趣。 </a:t>
            </a:r>
          </a:p>
          <a:p>
            <a:pPr lvl="1" rtl="0"/>
            <a:r>
              <a:rPr lang="zh-cn"/>
              <a:t>音高变化</a:t>
            </a:r>
          </a:p>
          <a:p>
            <a:pPr lvl="1" rtl="0"/>
            <a:r>
              <a:rPr lang="zh-cn"/>
              <a:t>音调变化</a:t>
            </a:r>
          </a:p>
          <a:p>
            <a:pPr lvl="1" rtl="0"/>
            <a:r>
              <a:rPr lang="zh-cn"/>
              <a:t>音量控制</a:t>
            </a:r>
          </a:p>
        </p:txBody>
      </p:sp>
      <p:sp>
        <p:nvSpPr>
          <p:cNvPr id="7" name="内容占位符 6">
            <a:extLst>
              <a:ext uri="{FF2B5EF4-FFF2-40B4-BE49-F238E27FC236}">
                <a16:creationId xmlns:a16="http://schemas.microsoft.com/office/drawing/2014/main" id="{845A03A5-6D4D-7072-B3BD-F2DA38CADEB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205540" y="2097175"/>
            <a:ext cx="5435600" cy="3995650"/>
          </a:xfrm>
        </p:spPr>
        <p:txBody>
          <a:bodyPr rtlCol="0"/>
          <a:lstStyle/>
          <a:p>
            <a:pPr rtl="0"/>
            <a:r>
              <a:rPr lang="zh-cn"/>
              <a:t>有效的肢体语言可以增强你的信息，让它更具影响力、更加令人难忘。</a:t>
            </a:r>
          </a:p>
          <a:p>
            <a:pPr lvl="1" rtl="0"/>
            <a:r>
              <a:rPr lang="zh-cn"/>
              <a:t>有意义的眼神交流</a:t>
            </a:r>
          </a:p>
          <a:p>
            <a:pPr lvl="1" rtl="0"/>
            <a:r>
              <a:rPr lang="zh-cn"/>
              <a:t>有目的的肢体语言</a:t>
            </a:r>
          </a:p>
          <a:p>
            <a:pPr lvl="1" rtl="0"/>
            <a:r>
              <a:rPr lang="zh-cn"/>
              <a:t>保持良好的姿势</a:t>
            </a:r>
          </a:p>
          <a:p>
            <a:pPr lvl="1" rtl="0"/>
            <a:r>
              <a:rPr lang="zh-cn"/>
              <a:t>控制你的表情</a:t>
            </a:r>
          </a:p>
        </p:txBody>
      </p:sp>
    </p:spTree>
    <p:extLst>
      <p:ext uri="{BB962C8B-B14F-4D97-AF65-F5344CB8AC3E}">
        <p14:creationId xmlns:p14="http://schemas.microsoft.com/office/powerpoint/2010/main" val="233018862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476CC09F-7383-3A4C-555C-35DA0BB4B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08635"/>
            <a:ext cx="11090274" cy="1332000"/>
          </a:xfrm>
        </p:spPr>
        <p:txBody>
          <a:bodyPr rtlCol="0"/>
          <a:lstStyle/>
          <a:p>
            <a:pPr rtl="0"/>
            <a:r>
              <a:rPr lang="zh-cn"/>
              <a:t>导航问答环节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BE7E655-DBBE-1E38-D543-EB34028F2F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0862" y="2097175"/>
            <a:ext cx="5435600" cy="3995650"/>
          </a:xfrm>
        </p:spPr>
        <p:txBody>
          <a:bodyPr rtlCol="0"/>
          <a:lstStyle/>
          <a:p>
            <a:pPr lvl="1" rtl="0"/>
            <a:r>
              <a:rPr lang="zh-cn"/>
              <a:t>提前了解你的资料</a:t>
            </a:r>
          </a:p>
          <a:p>
            <a:pPr lvl="1" rtl="0"/>
            <a:r>
              <a:rPr lang="zh-cn"/>
              <a:t>预测常见问题</a:t>
            </a:r>
          </a:p>
          <a:p>
            <a:pPr lvl="1" rtl="0"/>
            <a:r>
              <a:rPr lang="zh-cn"/>
              <a:t>排练你的回答</a:t>
            </a:r>
          </a:p>
        </p:txBody>
      </p:sp>
      <p:sp>
        <p:nvSpPr>
          <p:cNvPr id="7" name="内容占位符 6">
            <a:extLst>
              <a:ext uri="{FF2B5EF4-FFF2-40B4-BE49-F238E27FC236}">
                <a16:creationId xmlns:a16="http://schemas.microsoft.com/office/drawing/2014/main" id="{845A03A5-6D4D-7072-B3BD-F2DA38CADEB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205540" y="2097175"/>
            <a:ext cx="5435600" cy="3995650"/>
          </a:xfrm>
        </p:spPr>
        <p:txBody>
          <a:bodyPr rtlCol="0"/>
          <a:lstStyle/>
          <a:p>
            <a:pPr rtl="0"/>
            <a:r>
              <a:rPr lang="zh-cn"/>
              <a:t>在问答环节保持冷静是展现自信和权威的关键。请考虑以下保持冷静的技巧：</a:t>
            </a:r>
          </a:p>
          <a:p>
            <a:pPr lvl="1" rtl="0"/>
            <a:r>
              <a:rPr lang="zh-cn"/>
              <a:t>保持冷静</a:t>
            </a:r>
          </a:p>
          <a:p>
            <a:pPr lvl="1" rtl="0"/>
            <a:r>
              <a:rPr lang="zh-cn"/>
              <a:t>主动倾听</a:t>
            </a:r>
          </a:p>
          <a:p>
            <a:pPr lvl="1" rtl="0"/>
            <a:r>
              <a:rPr lang="zh-cn"/>
              <a:t>暂停并反思</a:t>
            </a:r>
          </a:p>
          <a:p>
            <a:pPr lvl="1" rtl="0"/>
            <a:r>
              <a:rPr lang="zh-cn"/>
              <a:t>保持眼神交流</a:t>
            </a:r>
          </a:p>
        </p:txBody>
      </p:sp>
    </p:spTree>
    <p:extLst>
      <p:ext uri="{BB962C8B-B14F-4D97-AF65-F5344CB8AC3E}">
        <p14:creationId xmlns:p14="http://schemas.microsoft.com/office/powerpoint/2010/main" val="3353460760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 3">
            <a:extLst>
              <a:ext uri="{FF2B5EF4-FFF2-40B4-BE49-F238E27FC236}">
                <a16:creationId xmlns:a16="http://schemas.microsoft.com/office/drawing/2014/main" id="{21106B59-80B8-CEED-0BCA-BC3F80A85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803321" y="682622"/>
            <a:ext cx="734257" cy="760506"/>
            <a:chOff x="5243759" y="1363788"/>
            <a:chExt cx="734257" cy="760506"/>
          </a:xfrm>
        </p:grpSpPr>
        <p:sp>
          <p:nvSpPr>
            <p:cNvPr id="6" name="任意多边形(F) 5">
              <a:extLst>
                <a:ext uri="{FF2B5EF4-FFF2-40B4-BE49-F238E27FC236}">
                  <a16:creationId xmlns:a16="http://schemas.microsoft.com/office/drawing/2014/main" id="{73C2F317-81E4-3678-2FF2-495B3A95470A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7" name="任意多边形(F) 6">
              <a:extLst>
                <a:ext uri="{FF2B5EF4-FFF2-40B4-BE49-F238E27FC236}">
                  <a16:creationId xmlns:a16="http://schemas.microsoft.com/office/drawing/2014/main" id="{A7C6D33A-37B7-D2C4-2C1C-6D5253D0D480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8" name="任意多边形(F) 8">
              <a:extLst>
                <a:ext uri="{FF2B5EF4-FFF2-40B4-BE49-F238E27FC236}">
                  <a16:creationId xmlns:a16="http://schemas.microsoft.com/office/drawing/2014/main" id="{18145A95-72C3-9BFC-32D2-908F235E389B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  <p:sp>
        <p:nvSpPr>
          <p:cNvPr id="2" name="标题 1">
            <a:extLst>
              <a:ext uri="{FF2B5EF4-FFF2-40B4-BE49-F238E27FC236}">
                <a16:creationId xmlns:a16="http://schemas.microsoft.com/office/drawing/2014/main" id="{338A15DE-D135-0710-9984-A0A55E960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974" y="196900"/>
            <a:ext cx="4899628" cy="2331490"/>
          </a:xfrm>
          <a:noFill/>
        </p:spPr>
        <p:txBody>
          <a:bodyPr rtlCol="0" anchor="b"/>
          <a:lstStyle/>
          <a:p>
            <a:pPr rtl="0"/>
            <a:r>
              <a:rPr lang="zh-CN" altLang="en-US" dirty="0"/>
              <a:t>演讲的影响力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CC8AA23-D8D0-93BE-5C5F-103A750B0D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8000" y="2827209"/>
            <a:ext cx="4992602" cy="3442144"/>
          </a:xfrm>
          <a:noFill/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zh-CN" altLang="en-US" dirty="0"/>
              <a:t>有效沟通的能力会给你的受众留下持久的影响</a:t>
            </a:r>
          </a:p>
          <a:p>
            <a:pPr rtl="0"/>
            <a:r>
              <a:rPr lang="zh-CN" altLang="en-US" dirty="0"/>
              <a:t>有效沟通不仅是传达讯息，还是与听众的经历、价值观和情绪产生共鸣</a:t>
            </a:r>
          </a:p>
        </p:txBody>
      </p:sp>
      <p:pic>
        <p:nvPicPr>
          <p:cNvPr id="20" name="图片占位符 19" descr="图形的特写">
            <a:extLst>
              <a:ext uri="{FF2B5EF4-FFF2-40B4-BE49-F238E27FC236}">
                <a16:creationId xmlns:a16="http://schemas.microsoft.com/office/drawing/2014/main" id="{A7019768-5E2A-F9D1-62D6-EC7C5F0BBEC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" r="9"/>
          <a:stretch/>
        </p:blipFill>
        <p:spPr>
          <a:xfrm>
            <a:off x="6095588" y="0"/>
            <a:ext cx="6095998" cy="6858000"/>
          </a:xfrm>
        </p:spPr>
      </p:pic>
      <p:sp>
        <p:nvSpPr>
          <p:cNvPr id="9" name="椭圆形 8">
            <a:extLst>
              <a:ext uri="{FF2B5EF4-FFF2-40B4-BE49-F238E27FC236}">
                <a16:creationId xmlns:a16="http://schemas.microsoft.com/office/drawing/2014/main" id="{5C4A7DC2-42C3-FDDF-02BF-9598D75A6A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1189378" y="5232629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4523832"/>
      </p:ext>
    </p:extLst>
  </p:cSld>
  <p:clrMapOvr>
    <a:masterClrMapping/>
  </p:clrMapOvr>
</p:sld>
</file>

<file path=ppt/theme/theme12.xml><?xml version="1.0" encoding="utf-8"?>
<a:theme xmlns:a="http://schemas.openxmlformats.org/drawingml/2006/main" name="3DFloatVTI">
  <a:themeElements>
    <a:clrScheme name="Float">
      <a:dk1>
        <a:sysClr val="windowText" lastClr="000000"/>
      </a:dk1>
      <a:lt1>
        <a:sysClr val="window" lastClr="FFFFFF"/>
      </a:lt1>
      <a:dk2>
        <a:srgbClr val="1B192E"/>
      </a:dk2>
      <a:lt2>
        <a:srgbClr val="EAE5EB"/>
      </a:lt2>
      <a:accent1>
        <a:srgbClr val="13BE89"/>
      </a:accent1>
      <a:accent2>
        <a:srgbClr val="12B1BF"/>
      </a:accent2>
      <a:accent3>
        <a:srgbClr val="D40AA8"/>
      </a:accent3>
      <a:accent4>
        <a:srgbClr val="B86E62"/>
      </a:accent4>
      <a:accent5>
        <a:srgbClr val="A3A3C1"/>
      </a:accent5>
      <a:accent6>
        <a:srgbClr val="37335B"/>
      </a:accent6>
      <a:hlink>
        <a:srgbClr val="0066FF"/>
      </a:hlink>
      <a:folHlink>
        <a:srgbClr val="666699"/>
      </a:folHlink>
    </a:clrScheme>
    <a:fontScheme name="Float">
      <a:majorFont>
        <a:latin typeface="Walbaum Display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33713516_win32_SL_V10" id="{E46C2CD7-2554-477F-A8C8-CFF94EB09A28}" vid="{537905CE-FEA4-4496-8A76-17AAC9F79BF7}"/>
    </a:ext>
  </a:extLst>
</a:theme>
</file>

<file path=ppt/theme/theme2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3.xml.rels>&#65279;<?xml version="1.0" encoding="utf-8"?><Relationships xmlns="http://schemas.openxmlformats.org/package/2006/relationships"><Relationship Type="http://schemas.openxmlformats.org/officeDocument/2006/relationships/customXmlProps" Target="/customXml/itemProps13.xml" Id="rId1" /></Relationships>
</file>

<file path=customXml/_rels/item22.xml.rels>&#65279;<?xml version="1.0" encoding="utf-8"?><Relationships xmlns="http://schemas.openxmlformats.org/package/2006/relationships"><Relationship Type="http://schemas.openxmlformats.org/officeDocument/2006/relationships/customXmlProps" Target="/customXml/itemProps22.xml" Id="rId1" /></Relationships>
</file>

<file path=customXml/_rels/item3.xml.rels>&#65279;<?xml version="1.0" encoding="utf-8"?><Relationships xmlns="http://schemas.openxmlformats.org/package/2006/relationships"><Relationship Type="http://schemas.openxmlformats.org/officeDocument/2006/relationships/customXmlProps" Target="/customXml/itemProps31.xml" Id="rId1" /></Relationships>
</file>

<file path=customXml/item1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3.xml><?xml version="1.0" encoding="utf-8"?>
<ds:datastoreItem xmlns:ds="http://schemas.openxmlformats.org/officeDocument/2006/customXml" ds:itemID="{797783A8-901D-4F73-81D7-AA6841BEB3D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2.xml><?xml version="1.0" encoding="utf-8"?>
<ds:datastoreItem xmlns:ds="http://schemas.openxmlformats.org/officeDocument/2006/customXml" ds:itemID="{1F342EE1-43E5-4AFB-895D-B61B9656DC14}">
  <ds:schemaRefs>
    <ds:schemaRef ds:uri="http://schemas.microsoft.com/office/2006/documentManagement/types"/>
    <ds:schemaRef ds:uri="http://schemas.microsoft.com/sharepoint/v3"/>
    <ds:schemaRef ds:uri="http://purl.org/dc/dcmitype/"/>
    <ds:schemaRef ds:uri="http://purl.org/dc/elements/1.1/"/>
    <ds:schemaRef ds:uri="http://purl.org/dc/terms/"/>
    <ds:schemaRef ds:uri="http://schemas.microsoft.com/office/infopath/2007/PartnerControls"/>
    <ds:schemaRef ds:uri="http://schemas.microsoft.com/office/2006/metadata/properties"/>
    <ds:schemaRef ds:uri="http://www.w3.org/XML/1998/namespace"/>
    <ds:schemaRef ds:uri="http://schemas.openxmlformats.org/package/2006/metadata/core-properties"/>
    <ds:schemaRef ds:uri="230e9df3-be65-4c73-a93b-d1236ebd677e"/>
    <ds:schemaRef ds:uri="16c05727-aa75-4e4a-9b5f-8a80a1165891"/>
    <ds:schemaRef ds:uri="71af3243-3dd4-4a8d-8c0d-dd76da1f02a5"/>
  </ds:schemaRefs>
</ds:datastoreItem>
</file>

<file path=customXml/itemProps31.xml><?xml version="1.0" encoding="utf-8"?>
<ds:datastoreItem xmlns:ds="http://schemas.openxmlformats.org/officeDocument/2006/customXml" ds:itemID="{2F49CD38-5B57-4682-9FCE-B9174068D0AE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ap:Properties xmlns:vt="http://schemas.openxmlformats.org/officeDocument/2006/docPropsVTypes" xmlns:ap="http://schemas.openxmlformats.org/officeDocument/2006/extended-properties">
  <ap:Template/>
  <ap:TotalTime>3510</ap:TotalTime>
  <ap:Words>435</ap:Words>
  <ap:PresentationFormat>宽屏</ap:PresentationFormat>
  <ap:Paragraphs>123</ap:Paragraphs>
  <ap:Slides>13</ap:Slides>
  <ap:Notes>13</ap:Notes>
  <ap:HiddenSlides>0</ap:HiddenSlides>
  <ap:MMClips>0</ap:MMClips>
  <ap:ScaleCrop>false</ap:ScaleCrop>
  <ap:HeadingPairs>
    <vt:vector baseType="variant" size="6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ap:HeadingPairs>
  <ap:TitlesOfParts>
    <vt:vector baseType="lpstr" size="16">
      <vt:lpstr>Microsoft YaHei UI</vt:lpstr>
      <vt:lpstr>Arial</vt:lpstr>
      <vt:lpstr>3DFloatVTI</vt:lpstr>
      <vt:lpstr>基本演示</vt:lpstr>
      <vt:lpstr>议程</vt:lpstr>
      <vt:lpstr>沟通的力量</vt:lpstr>
      <vt:lpstr>克服紧张</vt:lpstr>
      <vt:lpstr>吸引受众</vt:lpstr>
      <vt:lpstr>选择视觉辅助</vt:lpstr>
      <vt:lpstr>有效演讲技巧</vt:lpstr>
      <vt:lpstr>导航问答环节</vt:lpstr>
      <vt:lpstr>演讲的影响力</vt:lpstr>
      <vt:lpstr>活力演讲</vt:lpstr>
      <vt:lpstr>最后的提示和要点</vt:lpstr>
      <vt:lpstr>演讲参与度指标</vt:lpstr>
      <vt:lpstr>谢谢</vt:lpstr>
    </vt:vector>
  </ap:TitlesOfParts>
  <ap:Company/>
  <ap:LinksUpToDate>false</ap:LinksUpToDate>
  <ap:SharedDoc>false</ap:SharedDoc>
  <ap:HyperlinksChanged>false</ap:HyperlinksChanged>
  <ap:AppVersion>16.0000</ap:AppVersion>
</ap: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2023-12-19T21:03:45Z</dcterms:created>
  <dcterms:modified xsi:type="dcterms:W3CDTF">2024-03-14T08:02:29Z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</Properties>
</file>